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0654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4202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1452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9692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9571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3653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6300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0810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166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2148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452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4DA2-A058-43EE-8531-FA9650AAF72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BA85-FA92-4B7F-9087-C04BB364E7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091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0070C0"/>
                </a:solidFill>
                <a:latin typeface="Lucida Handwriting" pitchFamily="66" charset="0"/>
              </a:rPr>
              <a:t>Vodný ekosystém </a:t>
            </a:r>
            <a:endParaRPr lang="sk-SK" sz="6000" b="1" dirty="0">
              <a:solidFill>
                <a:srgbClr val="0070C0"/>
              </a:solidFill>
              <a:latin typeface="Lucida Handwriting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12" y="5589240"/>
            <a:ext cx="5364088" cy="1268760"/>
          </a:xfrm>
        </p:spPr>
        <p:txBody>
          <a:bodyPr>
            <a:normAutofit/>
          </a:bodyPr>
          <a:lstStyle/>
          <a:p>
            <a:pPr algn="r"/>
            <a:endParaRPr lang="sk-SK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5400600" cy="38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6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Čo je vodný ekosystém?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= životné prostredie pre množstvo organizmov 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8286105" cy="27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980728"/>
            <a:ext cx="1312540" cy="1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4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Vzájomné vzťahy živých a neživých prírodnín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</a:t>
            </a:r>
            <a:r>
              <a:rPr lang="sk-SK" dirty="0" smtClean="0"/>
              <a:t>rganizmy závisia od  </a:t>
            </a:r>
            <a:r>
              <a:rPr lang="sk-SK" dirty="0" smtClean="0">
                <a:solidFill>
                  <a:srgbClr val="0070C0"/>
                </a:solidFill>
              </a:rPr>
              <a:t>neživých prírodnín</a:t>
            </a:r>
          </a:p>
          <a:p>
            <a:r>
              <a:rPr lang="sk-SK" dirty="0">
                <a:solidFill>
                  <a:srgbClr val="0070C0"/>
                </a:solidFill>
              </a:rPr>
              <a:t>r</a:t>
            </a:r>
            <a:r>
              <a:rPr lang="sk-SK" dirty="0" smtClean="0">
                <a:solidFill>
                  <a:srgbClr val="0070C0"/>
                </a:solidFill>
              </a:rPr>
              <a:t>astliny</a:t>
            </a:r>
            <a:r>
              <a:rPr lang="sk-SK" dirty="0" smtClean="0"/>
              <a:t> poskytujú živočíchom:</a:t>
            </a:r>
          </a:p>
          <a:p>
            <a:pPr lvl="2"/>
            <a:r>
              <a:rPr lang="sk-SK" i="1" dirty="0" smtClean="0">
                <a:solidFill>
                  <a:prstClr val="black"/>
                </a:solidFill>
              </a:rPr>
              <a:t>kyslík</a:t>
            </a:r>
            <a:endParaRPr lang="sk-SK" i="1" dirty="0">
              <a:solidFill>
                <a:prstClr val="black"/>
              </a:solidFill>
            </a:endParaRPr>
          </a:p>
          <a:p>
            <a:pPr lvl="2"/>
            <a:r>
              <a:rPr lang="sk-SK" i="1" dirty="0">
                <a:solidFill>
                  <a:prstClr val="black"/>
                </a:solidFill>
              </a:rPr>
              <a:t>potravu </a:t>
            </a:r>
            <a:r>
              <a:rPr lang="sk-SK" dirty="0">
                <a:solidFill>
                  <a:prstClr val="black"/>
                </a:solidFill>
              </a:rPr>
              <a:t>(pre bylinožravé živočíchy)</a:t>
            </a:r>
          </a:p>
          <a:p>
            <a:pPr lvl="2"/>
            <a:r>
              <a:rPr lang="sk-SK" i="1" dirty="0" smtClean="0">
                <a:solidFill>
                  <a:prstClr val="black"/>
                </a:solidFill>
              </a:rPr>
              <a:t>úkryt</a:t>
            </a:r>
            <a:endParaRPr lang="sk-SK" i="1" dirty="0" smtClean="0"/>
          </a:p>
          <a:p>
            <a:r>
              <a:rPr lang="sk-SK" dirty="0">
                <a:solidFill>
                  <a:srgbClr val="0070C0"/>
                </a:solidFill>
              </a:rPr>
              <a:t>ž</a:t>
            </a:r>
            <a:r>
              <a:rPr lang="sk-SK" dirty="0" smtClean="0">
                <a:solidFill>
                  <a:srgbClr val="0070C0"/>
                </a:solidFill>
              </a:rPr>
              <a:t>ivočíchy</a:t>
            </a:r>
            <a:r>
              <a:rPr lang="sk-SK" dirty="0" smtClean="0"/>
              <a:t> sú potravou pre </a:t>
            </a:r>
          </a:p>
          <a:p>
            <a:pPr marL="0" indent="0">
              <a:buNone/>
            </a:pPr>
            <a:r>
              <a:rPr lang="sk-SK" dirty="0" smtClean="0"/>
              <a:t>iné mäsožravé a všežravé živočíchy </a:t>
            </a:r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98050"/>
            <a:ext cx="2595364" cy="367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452" y="760402"/>
            <a:ext cx="1256118" cy="1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3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Potravový reťazec vodných organizmov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356992"/>
            <a:ext cx="1684883" cy="202186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1773957" cy="44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76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Potravové vzťahy vo vodnom ekosystéme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5229200"/>
            <a:ext cx="952500" cy="1143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58" y="1844824"/>
            <a:ext cx="8179472" cy="464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05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400" dirty="0" smtClean="0">
                <a:solidFill>
                  <a:srgbClr val="0070C0"/>
                </a:solidFill>
                <a:latin typeface="Comic Sans MS" pitchFamily="66" charset="0"/>
              </a:rPr>
              <a:t>ĎAKUJEM ZA POZORNOSŤ!</a:t>
            </a:r>
            <a:endParaRPr lang="sk-SK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21" y="1268760"/>
            <a:ext cx="76200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55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58</Words>
  <Application>Microsoft Office PowerPoint</Application>
  <PresentationFormat>Prezentácia na obrazovke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Motiv systému Office</vt:lpstr>
      <vt:lpstr>Vodný ekosystém </vt:lpstr>
      <vt:lpstr>Čo je vodný ekosystém?</vt:lpstr>
      <vt:lpstr>Vzájomné vzťahy živých a neživých prírodnín</vt:lpstr>
      <vt:lpstr>Potravový reťazec vodných organizmov</vt:lpstr>
      <vt:lpstr>Potravové vzťahy vo vodnom ekosystéme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Vodný ekosystém</dc:title>
  <dc:creator>Katarína Prochásková</dc:creator>
  <cp:lastModifiedBy>Peter Bulla</cp:lastModifiedBy>
  <cp:revision>5</cp:revision>
  <dcterms:created xsi:type="dcterms:W3CDTF">2016-03-13T16:21:53Z</dcterms:created>
  <dcterms:modified xsi:type="dcterms:W3CDTF">2020-03-30T09:17:13Z</dcterms:modified>
</cp:coreProperties>
</file>