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057-EA00-4B80-BE40-4A6967E57C12}" type="datetimeFigureOut">
              <a:rPr lang="sk-SK" smtClean="0"/>
              <a:pPr/>
              <a:t>20.4.2010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8FE8E2-A70F-4A07-8748-9EBCE72A74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057-EA00-4B80-BE40-4A6967E57C12}" type="datetimeFigureOut">
              <a:rPr lang="sk-SK" smtClean="0"/>
              <a:pPr/>
              <a:t>20.4.2010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E8E2-A70F-4A07-8748-9EBCE72A74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057-EA00-4B80-BE40-4A6967E57C12}" type="datetimeFigureOut">
              <a:rPr lang="sk-SK" smtClean="0"/>
              <a:pPr/>
              <a:t>20.4.2010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E8E2-A70F-4A07-8748-9EBCE72A74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057-EA00-4B80-BE40-4A6967E57C12}" type="datetimeFigureOut">
              <a:rPr lang="sk-SK" smtClean="0"/>
              <a:pPr/>
              <a:t>20.4.2010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8FE8E2-A70F-4A07-8748-9EBCE72A74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057-EA00-4B80-BE40-4A6967E57C12}" type="datetimeFigureOut">
              <a:rPr lang="sk-SK" smtClean="0"/>
              <a:pPr/>
              <a:t>20.4.2010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E8E2-A70F-4A07-8748-9EBCE72A74E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057-EA00-4B80-BE40-4A6967E57C12}" type="datetimeFigureOut">
              <a:rPr lang="sk-SK" smtClean="0"/>
              <a:pPr/>
              <a:t>20.4.2010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E8E2-A70F-4A07-8748-9EBCE72A74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057-EA00-4B80-BE40-4A6967E57C12}" type="datetimeFigureOut">
              <a:rPr lang="sk-SK" smtClean="0"/>
              <a:pPr/>
              <a:t>20.4.2010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8FE8E2-A70F-4A07-8748-9EBCE72A74E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057-EA00-4B80-BE40-4A6967E57C12}" type="datetimeFigureOut">
              <a:rPr lang="sk-SK" smtClean="0"/>
              <a:pPr/>
              <a:t>20.4.2010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E8E2-A70F-4A07-8748-9EBCE72A74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057-EA00-4B80-BE40-4A6967E57C12}" type="datetimeFigureOut">
              <a:rPr lang="sk-SK" smtClean="0"/>
              <a:pPr/>
              <a:t>20.4.2010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E8E2-A70F-4A07-8748-9EBCE72A74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057-EA00-4B80-BE40-4A6967E57C12}" type="datetimeFigureOut">
              <a:rPr lang="sk-SK" smtClean="0"/>
              <a:pPr/>
              <a:t>20.4.2010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E8E2-A70F-4A07-8748-9EBCE72A74E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4057-EA00-4B80-BE40-4A6967E57C12}" type="datetimeFigureOut">
              <a:rPr lang="sk-SK" smtClean="0"/>
              <a:pPr/>
              <a:t>20.4.2010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E8E2-A70F-4A07-8748-9EBCE72A74E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3A4057-EA00-4B80-BE40-4A6967E57C12}" type="datetimeFigureOut">
              <a:rPr lang="sk-SK" smtClean="0"/>
              <a:pPr/>
              <a:t>20.4.2010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8FE8E2-A70F-4A07-8748-9EBCE72A74E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Inflate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Po</a:t>
            </a:r>
            <a:r>
              <a:rPr lang="sk-SK" sz="4800" b="1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ľ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sk-SK" sz="4800" b="1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é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plodin</a:t>
            </a:r>
            <a:r>
              <a:rPr lang="sk-SK" sz="4800" b="1" dirty="0" smtClean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y</a:t>
            </a:r>
            <a:r>
              <a:rPr lang="sk-SK" sz="4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sk-SK" sz="48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k-SK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(obilniny a krmoviny)</a:t>
            </a:r>
            <a:endParaRPr lang="sk-SK" b="1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458200" cy="914400"/>
          </a:xfrm>
        </p:spPr>
        <p:txBody>
          <a:bodyPr/>
          <a:lstStyle/>
          <a:p>
            <a:r>
              <a:rPr lang="sk-SK" dirty="0" smtClean="0"/>
              <a:t>5. trieda</a:t>
            </a:r>
            <a:endParaRPr lang="sk-SK" dirty="0"/>
          </a:p>
        </p:txBody>
      </p:sp>
      <p:pic>
        <p:nvPicPr>
          <p:cNvPr id="4" name="Obrázok 3" descr="pole-vur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1505">
            <a:off x="2288429" y="802614"/>
            <a:ext cx="4429156" cy="3321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    &gt; Vika siata			    &gt; Bôb obyčajný</a:t>
            </a:r>
          </a:p>
          <a:p>
            <a:endParaRPr lang="sk-SK" dirty="0"/>
          </a:p>
        </p:txBody>
      </p:sp>
      <p:pic>
        <p:nvPicPr>
          <p:cNvPr id="4" name="Obrázok 3" descr="viciasativaher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3116"/>
            <a:ext cx="4000949" cy="2997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6" name="Obrázok 5" descr="86_Faba_vulgaris_Moen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714488"/>
            <a:ext cx="2743200" cy="4087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5053018" cy="838200"/>
          </a:xfrm>
        </p:spPr>
        <p:txBody>
          <a:bodyPr>
            <a:normAutofit/>
          </a:bodyPr>
          <a:lstStyle/>
          <a:p>
            <a:r>
              <a:rPr lang="sk-SK" sz="4000" b="0" dirty="0" smtClean="0">
                <a:solidFill>
                  <a:srgbClr val="FF0000"/>
                </a:solidFill>
              </a:rPr>
              <a:t>Obilniny</a:t>
            </a:r>
            <a:endParaRPr lang="sk-SK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jednoročné rastliny, ktoré človek pestuje na poli</a:t>
            </a:r>
          </a:p>
          <a:p>
            <a:r>
              <a:rPr lang="sk-SK" dirty="0" smtClean="0"/>
              <a:t>majú podobnú stavbu, ako lúčne trávy:</a:t>
            </a:r>
          </a:p>
          <a:p>
            <a:pPr>
              <a:buNone/>
            </a:pPr>
            <a:r>
              <a:rPr lang="sk-SK" dirty="0" smtClean="0"/>
              <a:t>					- </a:t>
            </a:r>
            <a:r>
              <a:rPr lang="sk-SK" dirty="0" err="1" smtClean="0"/>
              <a:t>zväzkovité</a:t>
            </a:r>
            <a:r>
              <a:rPr lang="sk-SK" dirty="0" smtClean="0"/>
              <a:t> korene</a:t>
            </a:r>
          </a:p>
          <a:p>
            <a:pPr>
              <a:buNone/>
            </a:pPr>
            <a:r>
              <a:rPr lang="sk-SK" dirty="0" smtClean="0"/>
              <a:t>					- dutá stonka spevnená 					  kolienkami (steblo)</a:t>
            </a:r>
          </a:p>
          <a:p>
            <a:pPr>
              <a:buNone/>
            </a:pPr>
            <a:r>
              <a:rPr lang="sk-SK" dirty="0" smtClean="0"/>
              <a:t>					- klas</a:t>
            </a:r>
          </a:p>
          <a:p>
            <a:endParaRPr lang="sk-SK" dirty="0"/>
          </a:p>
        </p:txBody>
      </p:sp>
      <p:pic>
        <p:nvPicPr>
          <p:cNvPr id="4" name="Obrázok 3" descr="pi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1004">
            <a:off x="1129275" y="3250283"/>
            <a:ext cx="2247596" cy="266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2614602" cy="838200"/>
          </a:xfrm>
        </p:spPr>
        <p:txBody>
          <a:bodyPr>
            <a:normAutofit/>
          </a:bodyPr>
          <a:lstStyle/>
          <a:p>
            <a:r>
              <a:rPr lang="sk-SK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Pšenica</a:t>
            </a:r>
            <a:endParaRPr lang="sk-SK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14876" y="1357298"/>
            <a:ext cx="4205286" cy="4525963"/>
          </a:xfrm>
        </p:spPr>
        <p:txBody>
          <a:bodyPr/>
          <a:lstStyle/>
          <a:p>
            <a:r>
              <a:rPr lang="sk-SK" dirty="0" smtClean="0"/>
              <a:t>najdôležitejšia obilnina</a:t>
            </a:r>
          </a:p>
          <a:p>
            <a:r>
              <a:rPr lang="sk-SK" dirty="0" smtClean="0"/>
              <a:t>semeno = zrno </a:t>
            </a:r>
          </a:p>
          <a:p>
            <a:r>
              <a:rPr lang="sk-SK" dirty="0" smtClean="0"/>
              <a:t>mletím zŕn sa získava biela múka a krupica</a:t>
            </a:r>
          </a:p>
          <a:p>
            <a:endParaRPr lang="sk-SK" dirty="0"/>
          </a:p>
        </p:txBody>
      </p:sp>
      <p:pic>
        <p:nvPicPr>
          <p:cNvPr id="4" name="Obrázok 3" descr="psenica-obycajna-1172_jpg_290x600_q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5753">
            <a:off x="778355" y="2056640"/>
            <a:ext cx="2920655" cy="3887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 descr="produ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357694"/>
            <a:ext cx="3214710" cy="20949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2338374" cy="838200"/>
          </a:xfrm>
        </p:spPr>
        <p:txBody>
          <a:bodyPr>
            <a:normAutofit/>
          </a:bodyPr>
          <a:lstStyle/>
          <a:p>
            <a:r>
              <a:rPr lang="sk-SK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Raž</a:t>
            </a:r>
            <a:endParaRPr lang="sk-SK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2374904"/>
          </a:xfrm>
        </p:spPr>
        <p:txBody>
          <a:bodyPr/>
          <a:lstStyle/>
          <a:p>
            <a:r>
              <a:rPr lang="sk-SK" dirty="0" smtClean="0"/>
              <a:t>patrí k najmenej náročným plodinám</a:t>
            </a:r>
          </a:p>
          <a:p>
            <a:r>
              <a:rPr lang="sk-SK" dirty="0" smtClean="0"/>
              <a:t>zo zrna sa melie tmavá múka na ražný chlieb, pečivo a perníky</a:t>
            </a:r>
          </a:p>
          <a:p>
            <a:r>
              <a:rPr lang="sk-SK" dirty="0" smtClean="0"/>
              <a:t>výroba ražnej kávy a liehu</a:t>
            </a:r>
          </a:p>
          <a:p>
            <a:endParaRPr lang="sk-SK" dirty="0"/>
          </a:p>
        </p:txBody>
      </p:sp>
      <p:pic>
        <p:nvPicPr>
          <p:cNvPr id="4" name="Picture 5" descr="00287LR-U"/>
          <p:cNvPicPr>
            <a:picLocks noChangeAspect="1" noChangeArrowheads="1"/>
          </p:cNvPicPr>
          <p:nvPr/>
        </p:nvPicPr>
        <p:blipFill>
          <a:blip r:embed="rId2"/>
          <a:srcRect b="4361"/>
          <a:stretch>
            <a:fillRect/>
          </a:stretch>
        </p:blipFill>
        <p:spPr bwMode="auto">
          <a:xfrm>
            <a:off x="5643570" y="2786058"/>
            <a:ext cx="2571768" cy="3852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ok 4" descr="Secale_cere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4328">
            <a:off x="1000100" y="4071942"/>
            <a:ext cx="3357554" cy="2518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3686172" cy="838200"/>
          </a:xfrm>
        </p:spPr>
        <p:txBody>
          <a:bodyPr>
            <a:normAutofit/>
          </a:bodyPr>
          <a:lstStyle/>
          <a:p>
            <a:r>
              <a:rPr lang="sk-SK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JAČMEŇ</a:t>
            </a:r>
            <a:endParaRPr lang="sk-SK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4643446"/>
            <a:ext cx="8686800" cy="2079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dirty="0" smtClean="0"/>
              <a:t>dôležitá priemyselná obilnina - výroba sladu(pivo) a kávovín</a:t>
            </a:r>
          </a:p>
          <a:p>
            <a:pPr>
              <a:lnSpc>
                <a:spcPct val="90000"/>
              </a:lnSpc>
            </a:pPr>
            <a:r>
              <a:rPr lang="sk-SK" dirty="0" smtClean="0"/>
              <a:t>zo zŕn sa melú krúpy</a:t>
            </a:r>
          </a:p>
          <a:p>
            <a:pPr>
              <a:lnSpc>
                <a:spcPct val="90000"/>
              </a:lnSpc>
            </a:pPr>
            <a:r>
              <a:rPr lang="sk-SK" dirty="0" smtClean="0"/>
              <a:t>kŕmia sa ním ošípané a hydina</a:t>
            </a:r>
            <a:endParaRPr lang="sk-SK" dirty="0"/>
          </a:p>
        </p:txBody>
      </p:sp>
      <p:pic>
        <p:nvPicPr>
          <p:cNvPr id="4" name="Picture 8" descr="File:Escourgeon-Hordeum vulgare subsp. vulg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81410">
            <a:off x="480967" y="1487547"/>
            <a:ext cx="3853244" cy="2889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hordeumher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643050"/>
            <a:ext cx="3571986" cy="2675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4124324" cy="838200"/>
          </a:xfrm>
        </p:spPr>
        <p:txBody>
          <a:bodyPr>
            <a:noAutofit/>
          </a:bodyPr>
          <a:lstStyle/>
          <a:p>
            <a:r>
              <a:rPr lang="sk-SK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Ovos</a:t>
            </a:r>
            <a:endParaRPr lang="sk-SK" sz="5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1303334"/>
          </a:xfrm>
        </p:spPr>
        <p:txBody>
          <a:bodyPr/>
          <a:lstStyle/>
          <a:p>
            <a:r>
              <a:rPr lang="sk-SK" dirty="0" smtClean="0"/>
              <a:t>je krmivom pre kone, ošípané a králiky</a:t>
            </a:r>
          </a:p>
          <a:p>
            <a:r>
              <a:rPr lang="sk-SK" dirty="0" smtClean="0"/>
              <a:t>výroba ovsených vločiek</a:t>
            </a:r>
            <a:endParaRPr lang="sk-SK" dirty="0"/>
          </a:p>
        </p:txBody>
      </p:sp>
      <p:pic>
        <p:nvPicPr>
          <p:cNvPr id="4" name="Obrázok 3" descr="ov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8330">
            <a:off x="156459" y="3159123"/>
            <a:ext cx="4120280" cy="2925238"/>
          </a:xfrm>
          <a:prstGeom prst="rect">
            <a:avLst/>
          </a:prstGeom>
        </p:spPr>
      </p:pic>
      <p:pic>
        <p:nvPicPr>
          <p:cNvPr id="5" name="Obrázok 4" descr="ovo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143248"/>
            <a:ext cx="3905256" cy="2928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4257676" cy="838200"/>
          </a:xfrm>
        </p:spPr>
        <p:txBody>
          <a:bodyPr>
            <a:normAutofit/>
          </a:bodyPr>
          <a:lstStyle/>
          <a:p>
            <a:r>
              <a:rPr lang="sk-SK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KUKURICA</a:t>
            </a:r>
            <a:endParaRPr lang="sk-SK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500174"/>
            <a:ext cx="3910010" cy="4946672"/>
          </a:xfrm>
        </p:spPr>
        <p:txBody>
          <a:bodyPr/>
          <a:lstStyle/>
          <a:p>
            <a:r>
              <a:rPr lang="sk-SK" dirty="0" smtClean="0"/>
              <a:t>Pochádza z Mexika</a:t>
            </a:r>
          </a:p>
          <a:p>
            <a:r>
              <a:rPr lang="sk-SK" dirty="0" smtClean="0"/>
              <a:t>Vyrába sa z nej škrob, kukuričná múka, pukance, zaváraná či mrazená kukurica</a:t>
            </a:r>
          </a:p>
          <a:p>
            <a:r>
              <a:rPr lang="sk-SK" dirty="0" smtClean="0"/>
              <a:t>Krmivo pre hospodárske zvieratá</a:t>
            </a:r>
          </a:p>
          <a:p>
            <a:endParaRPr lang="sk-SK" dirty="0"/>
          </a:p>
        </p:txBody>
      </p:sp>
      <p:pic>
        <p:nvPicPr>
          <p:cNvPr id="4" name="Obrázok 3" descr="energeticka-kukurica4_tasr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99355">
            <a:off x="4531151" y="588318"/>
            <a:ext cx="3766624" cy="25010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ázok 4" descr="sm-1030-006c-kukurica.r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000372"/>
            <a:ext cx="2428892" cy="34247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2857520" cy="838200"/>
          </a:xfrm>
        </p:spPr>
        <p:txBody>
          <a:bodyPr>
            <a:normAutofit/>
          </a:bodyPr>
          <a:lstStyle/>
          <a:p>
            <a:r>
              <a:rPr lang="sk-SK" sz="4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Krmoviny</a:t>
            </a:r>
            <a:endParaRPr lang="sk-SK" sz="4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0100" y="1357298"/>
            <a:ext cx="7358114" cy="5500702"/>
          </a:xfrm>
        </p:spPr>
        <p:txBody>
          <a:bodyPr>
            <a:normAutofit/>
          </a:bodyPr>
          <a:lstStyle/>
          <a:p>
            <a:r>
              <a:rPr lang="sk-SK" dirty="0" smtClean="0"/>
              <a:t>Ďatelina lúčna</a:t>
            </a:r>
          </a:p>
          <a:p>
            <a:pPr algn="r"/>
            <a:endParaRPr lang="sk-SK" dirty="0" smtClean="0"/>
          </a:p>
          <a:p>
            <a:pPr algn="r"/>
            <a:endParaRPr lang="sk-SK" dirty="0" smtClean="0"/>
          </a:p>
          <a:p>
            <a:pPr algn="r"/>
            <a:endParaRPr lang="sk-SK" dirty="0" smtClean="0"/>
          </a:p>
          <a:p>
            <a:pPr algn="r"/>
            <a:endParaRPr lang="sk-SK" dirty="0" smtClean="0"/>
          </a:p>
          <a:p>
            <a:pPr algn="r"/>
            <a:endParaRPr lang="sk-SK" dirty="0" smtClean="0"/>
          </a:p>
          <a:p>
            <a:pPr algn="r"/>
            <a:endParaRPr lang="sk-SK" dirty="0" smtClean="0"/>
          </a:p>
          <a:p>
            <a:pPr algn="r"/>
            <a:endParaRPr lang="sk-SK" dirty="0" smtClean="0"/>
          </a:p>
          <a:p>
            <a:pPr algn="r"/>
            <a:r>
              <a:rPr lang="sk-SK" dirty="0" smtClean="0"/>
              <a:t>Lucerna siata </a:t>
            </a:r>
          </a:p>
          <a:p>
            <a:endParaRPr lang="sk-SK" dirty="0"/>
          </a:p>
        </p:txBody>
      </p:sp>
      <p:pic>
        <p:nvPicPr>
          <p:cNvPr id="4" name="Obrázok 3" descr="datelina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928802"/>
            <a:ext cx="3452826" cy="3570222"/>
          </a:xfrm>
          <a:prstGeom prst="rect">
            <a:avLst/>
          </a:prstGeom>
        </p:spPr>
      </p:pic>
      <p:pic>
        <p:nvPicPr>
          <p:cNvPr id="5" name="Obrázok 4" descr="daniel_lazarik_748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85926"/>
            <a:ext cx="3000396" cy="399585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5695960" cy="838200"/>
          </a:xfrm>
        </p:spPr>
        <p:txBody>
          <a:bodyPr>
            <a:normAutofit/>
          </a:bodyPr>
          <a:lstStyle/>
          <a:p>
            <a:r>
              <a:rPr lang="sk-SK" sz="4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Krmoviny - strukoviny</a:t>
            </a:r>
            <a:endParaRPr lang="sk-SK" sz="4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1538" y="1285860"/>
            <a:ext cx="7358114" cy="2446342"/>
          </a:xfrm>
        </p:spPr>
        <p:txBody>
          <a:bodyPr/>
          <a:lstStyle/>
          <a:p>
            <a:r>
              <a:rPr lang="sk-SK" dirty="0" smtClean="0"/>
              <a:t>plody uložené v struku</a:t>
            </a:r>
          </a:p>
          <a:p>
            <a:r>
              <a:rPr lang="sk-SK" dirty="0" smtClean="0"/>
              <a:t>semená sú dôležitým zdrojom bielkovín</a:t>
            </a:r>
          </a:p>
          <a:p>
            <a:r>
              <a:rPr lang="sk-SK" dirty="0" smtClean="0"/>
              <a:t>koreňoch žijú </a:t>
            </a:r>
            <a:r>
              <a:rPr lang="sk-SK" dirty="0" err="1" smtClean="0"/>
              <a:t>hľuzkové</a:t>
            </a:r>
            <a:r>
              <a:rPr lang="sk-SK" dirty="0" smtClean="0"/>
              <a:t> baktérie</a:t>
            </a:r>
          </a:p>
          <a:p>
            <a:r>
              <a:rPr lang="sk-SK" dirty="0" smtClean="0"/>
              <a:t>sú súčasťou kŕmnych zmesí</a:t>
            </a:r>
          </a:p>
          <a:p>
            <a:endParaRPr lang="sk-SK" dirty="0"/>
          </a:p>
        </p:txBody>
      </p:sp>
      <p:pic>
        <p:nvPicPr>
          <p:cNvPr id="4" name="Obrázok 3" descr="hrasek_2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85728"/>
            <a:ext cx="2257425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strukovi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38656">
            <a:off x="397693" y="4164321"/>
            <a:ext cx="3015387" cy="2005232"/>
          </a:xfrm>
          <a:prstGeom prst="rect">
            <a:avLst/>
          </a:prstGeom>
        </p:spPr>
      </p:pic>
      <p:pic>
        <p:nvPicPr>
          <p:cNvPr id="6" name="Obrázok 5" descr="strukovin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7882">
            <a:off x="4500562" y="3857628"/>
            <a:ext cx="3167058" cy="2375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149</Words>
  <Application>Microsoft Office PowerPoint</Application>
  <PresentationFormat>Prezentácia na obrazovke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Cestovanie</vt:lpstr>
      <vt:lpstr>Poľné plodiny (obilniny a krmoviny)</vt:lpstr>
      <vt:lpstr>Obilniny</vt:lpstr>
      <vt:lpstr>Pšenica</vt:lpstr>
      <vt:lpstr>Raž</vt:lpstr>
      <vt:lpstr>JAČMEŇ</vt:lpstr>
      <vt:lpstr>Ovos</vt:lpstr>
      <vt:lpstr>KUKURICA</vt:lpstr>
      <vt:lpstr>Krmoviny</vt:lpstr>
      <vt:lpstr>Krmoviny - strukoviny</vt:lpstr>
      <vt:lpstr>Snímka 10</vt:lpstr>
    </vt:vector>
  </TitlesOfParts>
  <Company>FV-group.ltd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Poľné plodiny (obilniny a krmoviny)</dc:title>
  <dc:creator>Filip</dc:creator>
  <cp:lastModifiedBy>Filip</cp:lastModifiedBy>
  <cp:revision>11</cp:revision>
  <dcterms:created xsi:type="dcterms:W3CDTF">2010-04-19T13:06:03Z</dcterms:created>
  <dcterms:modified xsi:type="dcterms:W3CDTF">2010-04-20T13:28:42Z</dcterms:modified>
</cp:coreProperties>
</file>