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1" r:id="rId5"/>
    <p:sldId id="258" r:id="rId6"/>
    <p:sldId id="259" r:id="rId7"/>
    <p:sldId id="260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3A0E-8806-4353-A1E0-8D2BA2BC5071}" type="datetimeFigureOut">
              <a:rPr lang="sk-SK" smtClean="0"/>
              <a:t>18. 4. 2010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18BC464-AD11-4625-9FA2-F0C07D22989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3A0E-8806-4353-A1E0-8D2BA2BC5071}" type="datetimeFigureOut">
              <a:rPr lang="sk-SK" smtClean="0"/>
              <a:t>18. 4. 2010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C464-AD11-4625-9FA2-F0C07D22989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3A0E-8806-4353-A1E0-8D2BA2BC5071}" type="datetimeFigureOut">
              <a:rPr lang="sk-SK" smtClean="0"/>
              <a:t>18. 4. 2010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C464-AD11-4625-9FA2-F0C07D22989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3A0E-8806-4353-A1E0-8D2BA2BC5071}" type="datetimeFigureOut">
              <a:rPr lang="sk-SK" smtClean="0"/>
              <a:t>18. 4. 2010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C464-AD11-4625-9FA2-F0C07D22989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3A0E-8806-4353-A1E0-8D2BA2BC5071}" type="datetimeFigureOut">
              <a:rPr lang="sk-SK" smtClean="0"/>
              <a:t>18. 4. 2010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18BC464-AD11-4625-9FA2-F0C07D22989B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3A0E-8806-4353-A1E0-8D2BA2BC5071}" type="datetimeFigureOut">
              <a:rPr lang="sk-SK" smtClean="0"/>
              <a:t>18. 4. 2010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C464-AD11-4625-9FA2-F0C07D22989B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3A0E-8806-4353-A1E0-8D2BA2BC5071}" type="datetimeFigureOut">
              <a:rPr lang="sk-SK" smtClean="0"/>
              <a:t>18. 4. 2010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C464-AD11-4625-9FA2-F0C07D22989B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3A0E-8806-4353-A1E0-8D2BA2BC5071}" type="datetimeFigureOut">
              <a:rPr lang="sk-SK" smtClean="0"/>
              <a:t>18. 4. 2010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C464-AD11-4625-9FA2-F0C07D22989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3A0E-8806-4353-A1E0-8D2BA2BC5071}" type="datetimeFigureOut">
              <a:rPr lang="sk-SK" smtClean="0"/>
              <a:t>18. 4. 2010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C464-AD11-4625-9FA2-F0C07D22989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3A0E-8806-4353-A1E0-8D2BA2BC5071}" type="datetimeFigureOut">
              <a:rPr lang="sk-SK" smtClean="0"/>
              <a:t>18. 4. 2010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C464-AD11-4625-9FA2-F0C07D22989B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3A0E-8806-4353-A1E0-8D2BA2BC5071}" type="datetimeFigureOut">
              <a:rPr lang="sk-SK" smtClean="0"/>
              <a:t>18. 4. 2010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18BC464-AD11-4625-9FA2-F0C07D22989B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863A0E-8806-4353-A1E0-8D2BA2BC5071}" type="datetimeFigureOut">
              <a:rPr lang="sk-SK" smtClean="0"/>
              <a:t>18. 4. 2010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18BC464-AD11-4625-9FA2-F0C07D22989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Dážďovka zemná</a:t>
            </a:r>
            <a:endParaRPr lang="sk-SK" sz="48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Obrúčkavce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Zopakujme si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Ako sa nazývajú články, ktoré tvoria telo dážďovky?</a:t>
            </a:r>
          </a:p>
          <a:p>
            <a:r>
              <a:rPr lang="sk-SK" dirty="0" smtClean="0"/>
              <a:t>Obrúčky. </a:t>
            </a:r>
          </a:p>
          <a:p>
            <a:r>
              <a:rPr lang="sk-SK" dirty="0" smtClean="0"/>
              <a:t>Akú nervovú sústavu má dážďovka?</a:t>
            </a:r>
          </a:p>
          <a:p>
            <a:r>
              <a:rPr lang="sk-SK" dirty="0" err="1" smtClean="0"/>
              <a:t>Rebríčkovú</a:t>
            </a:r>
            <a:r>
              <a:rPr lang="sk-SK" dirty="0" smtClean="0"/>
              <a:t>.</a:t>
            </a:r>
          </a:p>
          <a:p>
            <a:r>
              <a:rPr lang="sk-SK" dirty="0" smtClean="0"/>
              <a:t>Čo tvorí cievnu sústavu dážďovky, aká je to cievna sústava?</a:t>
            </a:r>
          </a:p>
          <a:p>
            <a:r>
              <a:rPr lang="sk-SK" dirty="0" smtClean="0"/>
              <a:t>Chrbtová a brušná cieva, uzavretá cievna sústava.</a:t>
            </a:r>
          </a:p>
          <a:p>
            <a:r>
              <a:rPr lang="sk-SK" dirty="0" smtClean="0"/>
              <a:t>Kde má dážďovka uložené vajíčka?</a:t>
            </a:r>
          </a:p>
          <a:p>
            <a:r>
              <a:rPr lang="sk-SK" dirty="0" smtClean="0"/>
              <a:t>V opasku.</a:t>
            </a:r>
          </a:p>
          <a:p>
            <a:r>
              <a:rPr lang="sk-SK" dirty="0" smtClean="0"/>
              <a:t>Aký má dážďovka vývin?</a:t>
            </a:r>
          </a:p>
          <a:p>
            <a:r>
              <a:rPr lang="sk-SK" dirty="0" smtClean="0"/>
              <a:t>Priamy.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Dážďovka zemná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Telo má zložené z článkov- </a:t>
            </a:r>
            <a:r>
              <a:rPr lang="sk-SK" b="1" dirty="0" smtClean="0"/>
              <a:t>obrúčok</a:t>
            </a:r>
            <a:endParaRPr lang="sk-SK" dirty="0" smtClean="0"/>
          </a:p>
          <a:p>
            <a:r>
              <a:rPr lang="sk-SK" dirty="0" smtClean="0"/>
              <a:t>Vonkajšia stavba tela: predná časť tela, opasok, zadná časť tela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643182"/>
            <a:ext cx="4929222" cy="369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Dážďovka zemná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 smtClean="0"/>
              <a:t>Stavba tela</a:t>
            </a:r>
            <a:r>
              <a:rPr lang="sk-SK" dirty="0" smtClean="0"/>
              <a:t>:</a:t>
            </a:r>
          </a:p>
          <a:p>
            <a:pPr marL="514350" indent="-514350">
              <a:buAutoNum type="arabicPeriod"/>
            </a:pPr>
            <a:r>
              <a:rPr lang="sk-SK" dirty="0" smtClean="0"/>
              <a:t>Pokožka, vylučuje sliz</a:t>
            </a:r>
          </a:p>
          <a:p>
            <a:pPr marL="514350" indent="-514350">
              <a:buAutoNum type="arabicPeriod"/>
            </a:pPr>
            <a:r>
              <a:rPr lang="sk-SK" dirty="0" smtClean="0"/>
              <a:t>Svaly</a:t>
            </a:r>
          </a:p>
          <a:p>
            <a:pPr marL="514350" indent="-514350">
              <a:buAutoNum type="arabicPeriod"/>
            </a:pPr>
            <a:r>
              <a:rPr lang="sk-SK" dirty="0" smtClean="0"/>
              <a:t>Štetiny</a:t>
            </a:r>
          </a:p>
          <a:p>
            <a:pPr marL="514350" indent="-514350">
              <a:buAutoNum type="arabicPeriod"/>
            </a:pPr>
            <a:r>
              <a:rPr lang="sk-SK" dirty="0" smtClean="0"/>
              <a:t>Telová dutina</a:t>
            </a:r>
          </a:p>
          <a:p>
            <a:pPr marL="514350" indent="-514350">
              <a:buAutoNum type="arabicPeriod"/>
            </a:pPr>
            <a:r>
              <a:rPr lang="sk-SK" dirty="0" smtClean="0"/>
              <a:t>Tráviaca rúra</a:t>
            </a:r>
          </a:p>
          <a:p>
            <a:pPr marL="514350" indent="-514350">
              <a:buAutoNum type="arabicPeriod"/>
            </a:pPr>
            <a:r>
              <a:rPr lang="sk-SK" dirty="0" smtClean="0"/>
              <a:t>Cievy</a:t>
            </a:r>
          </a:p>
          <a:p>
            <a:pPr marL="514350" indent="-514350">
              <a:buAutoNum type="arabicPeriod"/>
            </a:pPr>
            <a:r>
              <a:rPr lang="sk-SK" dirty="0" smtClean="0"/>
              <a:t>Nervová sústava</a:t>
            </a:r>
          </a:p>
          <a:p>
            <a:pPr marL="514350" indent="-514350">
              <a:buAutoNum type="arabicPeriod"/>
            </a:pPr>
            <a:r>
              <a:rPr lang="sk-SK" dirty="0" smtClean="0"/>
              <a:t>Články </a:t>
            </a: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000372"/>
            <a:ext cx="49244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Dážďovka zemná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 smtClean="0"/>
              <a:t>Tráviaca sústava- </a:t>
            </a:r>
            <a:r>
              <a:rPr lang="sk-SK" dirty="0" smtClean="0"/>
              <a:t>ústny otvor, tráviaca rúra, análny otvor</a:t>
            </a:r>
          </a:p>
          <a:p>
            <a:r>
              <a:rPr lang="sk-SK" dirty="0" smtClean="0"/>
              <a:t>Živí sa rastlinnou potravou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2571744"/>
            <a:ext cx="7765556" cy="38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Dážďovka zemná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 smtClean="0"/>
              <a:t>Nervová sústava- </a:t>
            </a:r>
            <a:r>
              <a:rPr lang="sk-SK" dirty="0" err="1" smtClean="0"/>
              <a:t>rebríčková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1- hlavná nervová uzlina</a:t>
            </a:r>
          </a:p>
          <a:p>
            <a:pPr>
              <a:buNone/>
            </a:pPr>
            <a:r>
              <a:rPr lang="sk-SK" dirty="0" smtClean="0"/>
              <a:t>2- menšie nervové uzliny pospájané spojkami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06119"/>
            <a:ext cx="6609624" cy="376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Dážďovka zemná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 smtClean="0"/>
              <a:t>Vylučovacia sústava- </a:t>
            </a:r>
            <a:r>
              <a:rPr lang="sk-SK" dirty="0" smtClean="0"/>
              <a:t>lieviky v každom článku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619849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Dážďovka zemná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 smtClean="0"/>
              <a:t>Obehová sústava- </a:t>
            </a:r>
            <a:r>
              <a:rPr lang="sk-SK" dirty="0" smtClean="0"/>
              <a:t>zatvorená</a:t>
            </a:r>
          </a:p>
          <a:p>
            <a:r>
              <a:rPr lang="sk-SK" dirty="0" smtClean="0"/>
              <a:t>Krv prúdi v chrbtovej a brušnej cieve, ktoré sú pospájané tenkými cievami</a:t>
            </a:r>
          </a:p>
          <a:p>
            <a:r>
              <a:rPr lang="sk-SK" b="1" dirty="0" smtClean="0"/>
              <a:t>Dýchacia sústava- </a:t>
            </a:r>
            <a:r>
              <a:rPr lang="sk-SK" dirty="0" smtClean="0"/>
              <a:t>dýcha celým povrchom tela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286124"/>
            <a:ext cx="6854805" cy="33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Dážďovka zemná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 smtClean="0"/>
              <a:t>Rozmnožovanie</a:t>
            </a:r>
            <a:r>
              <a:rPr lang="sk-SK" dirty="0" smtClean="0"/>
              <a:t> – obojpohlavný živočích</a:t>
            </a:r>
          </a:p>
          <a:p>
            <a:r>
              <a:rPr lang="sk-SK" dirty="0" smtClean="0"/>
              <a:t>Vajíčka sú uložené v opasku</a:t>
            </a:r>
          </a:p>
          <a:p>
            <a:r>
              <a:rPr lang="sk-SK" dirty="0" smtClean="0"/>
              <a:t>Priamy vývin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143248"/>
            <a:ext cx="5072079" cy="352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Zopakujme si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Popíš stavbu tela dážďovky:</a:t>
            </a:r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00240"/>
            <a:ext cx="6281747" cy="460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</TotalTime>
  <Words>185</Words>
  <Application>Microsoft Office PowerPoint</Application>
  <PresentationFormat>Prezentácia na obrazovke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Majetok</vt:lpstr>
      <vt:lpstr>Obrúčkavce </vt:lpstr>
      <vt:lpstr>Dážďovka zemná</vt:lpstr>
      <vt:lpstr>Dážďovka zemná</vt:lpstr>
      <vt:lpstr>Dážďovka zemná</vt:lpstr>
      <vt:lpstr>Dážďovka zemná</vt:lpstr>
      <vt:lpstr>Dážďovka zemná</vt:lpstr>
      <vt:lpstr>Dážďovka zemná </vt:lpstr>
      <vt:lpstr>Dážďovka zemná</vt:lpstr>
      <vt:lpstr>Zopakujme si</vt:lpstr>
      <vt:lpstr>Zopakujme 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Obrúčkavce</dc:title>
  <dc:creator>ZŠ Ruskov 4</dc:creator>
  <cp:lastModifiedBy>ZŠ Ruskov 4</cp:lastModifiedBy>
  <cp:revision>4</cp:revision>
  <dcterms:created xsi:type="dcterms:W3CDTF">2010-04-18T18:23:31Z</dcterms:created>
  <dcterms:modified xsi:type="dcterms:W3CDTF">2010-04-18T18:53:35Z</dcterms:modified>
</cp:coreProperties>
</file>