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ĺž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ĺž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obsah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obsah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ĺž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ĺž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ĺž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obsah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Obdĺž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vná spojnic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ĺž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ĺž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2" name="Obdĺž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ĺž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ĺž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ĺž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ĺž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FB73DEB-1E22-4557-8449-498F9BE1F671}" type="datetimeFigureOut">
              <a:rPr lang="sk-SK" smtClean="0"/>
              <a:pPr/>
              <a:t>16. 6. 2020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ĺž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C7265BA-05C0-47E9-A378-FEB674EEE4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2714620"/>
            <a:ext cx="6400800" cy="1752600"/>
          </a:xfrm>
        </p:spPr>
        <p:txBody>
          <a:bodyPr>
            <a:normAutofit/>
          </a:bodyPr>
          <a:lstStyle/>
          <a:p>
            <a:endParaRPr lang="sk-SK" sz="20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b="1" dirty="0">
                <a:latin typeface="Castellar" pitchFamily="18" charset="0"/>
              </a:rPr>
              <a:t>Ekosystém</a:t>
            </a:r>
            <a:endParaRPr lang="sk-SK" sz="5400" dirty="0">
              <a:latin typeface="Castellar" pitchFamily="18" charset="0"/>
            </a:endParaRPr>
          </a:p>
        </p:txBody>
      </p:sp>
      <p:pic>
        <p:nvPicPr>
          <p:cNvPr id="4" name="Obrázok 3" descr="ekosystemy_obnov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4478">
            <a:off x="5259248" y="3509002"/>
            <a:ext cx="2831518" cy="222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eko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295">
            <a:off x="517628" y="3338005"/>
            <a:ext cx="3810000" cy="2809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Ekosystém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b="1" dirty="0"/>
              <a:t>Ekosystém</a:t>
            </a:r>
            <a:r>
              <a:rPr lang="sk-SK" dirty="0"/>
              <a:t> je základná stavebná a funkčná jednotka </a:t>
            </a:r>
            <a:r>
              <a:rPr lang="sk-SK" dirty="0" smtClean="0"/>
              <a:t>prírody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Tvoria </a:t>
            </a:r>
            <a:r>
              <a:rPr lang="sk-SK" dirty="0"/>
              <a:t>ho </a:t>
            </a:r>
            <a:r>
              <a:rPr lang="sk-SK" b="1" dirty="0"/>
              <a:t>živé zložky</a:t>
            </a:r>
            <a:r>
              <a:rPr lang="sk-SK" dirty="0"/>
              <a:t> (organizmy) a </a:t>
            </a:r>
            <a:r>
              <a:rPr lang="sk-SK" b="1" dirty="0"/>
              <a:t>neživé zložky</a:t>
            </a:r>
            <a:r>
              <a:rPr lang="sk-SK" dirty="0"/>
              <a:t> (voda, pôda, vzduch, slnečné žiarenie</a:t>
            </a:r>
            <a:r>
              <a:rPr lang="sk-SK" dirty="0" smtClean="0"/>
              <a:t>)</a:t>
            </a:r>
          </a:p>
        </p:txBody>
      </p:sp>
      <p:pic>
        <p:nvPicPr>
          <p:cNvPr id="4" name="Obrázok 3" descr="tropicky_destny_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64324">
            <a:off x="4167270" y="1858822"/>
            <a:ext cx="2476485" cy="1857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ázok 5" descr="poda.jpg"/>
          <p:cNvPicPr>
            <a:picLocks noChangeAspect="1"/>
          </p:cNvPicPr>
          <p:nvPr/>
        </p:nvPicPr>
        <p:blipFill>
          <a:blip r:embed="rId3"/>
          <a:srcRect t="41118"/>
          <a:stretch>
            <a:fillRect/>
          </a:stretch>
        </p:blipFill>
        <p:spPr>
          <a:xfrm>
            <a:off x="5929322" y="3286124"/>
            <a:ext cx="2413000" cy="1420814"/>
          </a:xfrm>
          <a:prstGeom prst="rect">
            <a:avLst/>
          </a:prstGeom>
        </p:spPr>
      </p:pic>
      <p:pic>
        <p:nvPicPr>
          <p:cNvPr id="5" name="Obrázok 4" descr="P2516a46e_slnko_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5348">
            <a:off x="6563338" y="1547101"/>
            <a:ext cx="2190752" cy="164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 descr="roz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3520">
            <a:off x="4824139" y="4324081"/>
            <a:ext cx="214314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58952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Ekosystémy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928794" y="1500174"/>
            <a:ext cx="5413256" cy="758944"/>
          </a:xfrm>
        </p:spPr>
        <p:txBody>
          <a:bodyPr/>
          <a:lstStyle/>
          <a:p>
            <a:r>
              <a:rPr lang="sk-SK" b="1" dirty="0" smtClean="0"/>
              <a:t>suchozemské</a:t>
            </a:r>
            <a:r>
              <a:rPr lang="sk-SK" dirty="0" smtClean="0"/>
              <a:t> (les, lúka, pole)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8596" y="5643578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vodné</a:t>
            </a:r>
            <a:r>
              <a:rPr lang="sk-SK" sz="2400" dirty="0" smtClean="0"/>
              <a:t> ekosystémy (jazero, rybník, potok, rieka, more, oceán)</a:t>
            </a:r>
          </a:p>
          <a:p>
            <a:endParaRPr lang="sk-SK" dirty="0"/>
          </a:p>
        </p:txBody>
      </p:sp>
      <p:pic>
        <p:nvPicPr>
          <p:cNvPr id="5" name="Obrázok 4" descr="[obrazky.4ever.sk] les, stromy, kolaje, cesta 9944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7894">
            <a:off x="288727" y="1848329"/>
            <a:ext cx="2619361" cy="196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lu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1778">
            <a:off x="6626801" y="1846797"/>
            <a:ext cx="2373311" cy="1779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 descr="po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56064">
            <a:off x="6680440" y="206019"/>
            <a:ext cx="2063741" cy="1547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ok 7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5032">
            <a:off x="525554" y="3797161"/>
            <a:ext cx="2439831" cy="163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 descr="article_711_morsky_dom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285992"/>
            <a:ext cx="2921618" cy="193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Obrázok 9" descr="D_Vodstvo_jazero_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16747">
            <a:off x="5355316" y="3612052"/>
            <a:ext cx="2786082" cy="1790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503920" cy="1116134"/>
          </a:xfrm>
        </p:spPr>
        <p:txBody>
          <a:bodyPr/>
          <a:lstStyle/>
          <a:p>
            <a:r>
              <a:rPr lang="sk-SK" dirty="0" smtClean="0">
                <a:solidFill>
                  <a:srgbClr val="7030A0"/>
                </a:solidFill>
              </a:rPr>
              <a:t>V každom ekosystéme prebieha </a:t>
            </a:r>
            <a:r>
              <a:rPr lang="sk-SK" b="1" dirty="0" smtClean="0">
                <a:solidFill>
                  <a:srgbClr val="7030A0"/>
                </a:solidFill>
              </a:rPr>
              <a:t>obeh látok a tok energie</a:t>
            </a:r>
            <a:r>
              <a:rPr lang="sk-SK" dirty="0" smtClean="0">
                <a:solidFill>
                  <a:srgbClr val="7030A0"/>
                </a:solidFill>
              </a:rPr>
              <a:t> medzi jeho zložkami</a:t>
            </a:r>
          </a:p>
          <a:p>
            <a:endParaRPr lang="sk-SK" dirty="0">
              <a:solidFill>
                <a:srgbClr val="7030A0"/>
              </a:solidFill>
            </a:endParaRPr>
          </a:p>
        </p:txBody>
      </p:sp>
      <p:pic>
        <p:nvPicPr>
          <p:cNvPr id="5" name="Obrázok 4" descr="Na cunder,by Drienica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5929354" cy="4910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Obeh látok a tok energie v ekosystéme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 rot="21207857">
            <a:off x="1293280" y="1339199"/>
            <a:ext cx="8503920" cy="616068"/>
          </a:xfrm>
        </p:spPr>
        <p:txBody>
          <a:bodyPr>
            <a:normAutofit/>
          </a:bodyPr>
          <a:lstStyle/>
          <a:p>
            <a:r>
              <a:rPr lang="sk-SK" dirty="0" smtClean="0"/>
              <a:t>vstupnou </a:t>
            </a:r>
            <a:r>
              <a:rPr lang="sk-SK" dirty="0"/>
              <a:t>energiou je </a:t>
            </a:r>
            <a:r>
              <a:rPr lang="sk-SK" dirty="0">
                <a:solidFill>
                  <a:srgbClr val="FF0000"/>
                </a:solidFill>
              </a:rPr>
              <a:t>slnečná </a:t>
            </a:r>
            <a:r>
              <a:rPr lang="sk-SK" dirty="0" smtClean="0">
                <a:solidFill>
                  <a:srgbClr val="FF0000"/>
                </a:solidFill>
              </a:rPr>
              <a:t>energia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000232" y="4929198"/>
            <a:ext cx="69294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C00000"/>
                </a:solidFill>
              </a:rPr>
              <a:t>Zelené rastliny </a:t>
            </a:r>
            <a:r>
              <a:rPr lang="sk-SK" sz="2800" dirty="0" smtClean="0"/>
              <a:t>– </a:t>
            </a:r>
            <a:r>
              <a:rPr lang="sk-SK" sz="2800" b="1" dirty="0" err="1" smtClean="0"/>
              <a:t>producenty</a:t>
            </a:r>
            <a:r>
              <a:rPr lang="sk-SK" sz="2800" dirty="0" smtClean="0"/>
              <a:t> – využívajú slnečnú energiu (fotosyntéza) a produkujú organické látky</a:t>
            </a:r>
          </a:p>
          <a:p>
            <a:endParaRPr lang="sk-SK" dirty="0"/>
          </a:p>
        </p:txBody>
      </p:sp>
      <p:pic>
        <p:nvPicPr>
          <p:cNvPr id="5" name="Obrázok 4" descr="[obrazky.4ever.sk] slnko, voda, vychod slnka, zapad slnka, more, odraz, luc 5548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8022">
            <a:off x="334091" y="2440080"/>
            <a:ext cx="2732474" cy="218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136f932bf65e6052fc300899b00d4a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2839">
            <a:off x="6565785" y="1951972"/>
            <a:ext cx="2269836" cy="1919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ok 6" descr="tulip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214554"/>
            <a:ext cx="1928818" cy="2569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Obeh látok a tok energie v ekosystéme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73258"/>
          </a:xfrm>
        </p:spPr>
        <p:txBody>
          <a:bodyPr/>
          <a:lstStyle/>
          <a:p>
            <a:r>
              <a:rPr lang="sk-SK" dirty="0" smtClean="0"/>
              <a:t>Živočíchy – </a:t>
            </a:r>
            <a:r>
              <a:rPr lang="sk-SK" b="1" dirty="0" err="1" smtClean="0">
                <a:solidFill>
                  <a:srgbClr val="C00000"/>
                </a:solidFill>
              </a:rPr>
              <a:t>konzumenty</a:t>
            </a:r>
            <a:r>
              <a:rPr lang="sk-SK" dirty="0" smtClean="0"/>
              <a:t> – živia sa rastlinami alebo inými živočíchmi</a:t>
            </a:r>
          </a:p>
          <a:p>
            <a:endParaRPr lang="sk-SK" dirty="0"/>
          </a:p>
        </p:txBody>
      </p:sp>
      <p:pic>
        <p:nvPicPr>
          <p:cNvPr id="4" name="Obrázok 3" descr="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20"/>
            <a:ext cx="211074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208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1461">
            <a:off x="2560415" y="2700658"/>
            <a:ext cx="352425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 descr="tiger-info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9623">
            <a:off x="5929322" y="2571744"/>
            <a:ext cx="2578753" cy="3590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Obeh látok a tok energie v ekosystéme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071802" y="1571612"/>
            <a:ext cx="3214710" cy="4572000"/>
          </a:xfrm>
        </p:spPr>
        <p:txBody>
          <a:bodyPr/>
          <a:lstStyle/>
          <a:p>
            <a:r>
              <a:rPr lang="sk-SK" dirty="0" smtClean="0"/>
              <a:t>Mikroorganizmy, huby a niektoré živočíchy </a:t>
            </a:r>
          </a:p>
          <a:p>
            <a:pPr>
              <a:buNone/>
            </a:pPr>
            <a:r>
              <a:rPr lang="sk-SK" dirty="0" smtClean="0"/>
              <a:t>    – </a:t>
            </a:r>
            <a:r>
              <a:rPr lang="sk-SK" b="1" dirty="0" err="1" smtClean="0">
                <a:solidFill>
                  <a:srgbClr val="C00000"/>
                </a:solidFill>
              </a:rPr>
              <a:t>reducenty</a:t>
            </a:r>
            <a:r>
              <a:rPr lang="sk-SK" dirty="0" smtClean="0"/>
              <a:t> – získavajú energiu rozkladom organických látok odumretých producentov a konzumentov</a:t>
            </a:r>
          </a:p>
          <a:p>
            <a:endParaRPr lang="sk-SK" dirty="0"/>
          </a:p>
        </p:txBody>
      </p:sp>
      <p:pic>
        <p:nvPicPr>
          <p:cNvPr id="4" name="Obrázok 3" descr="article_540_bakteria_ener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2134">
            <a:off x="6429388" y="1714488"/>
            <a:ext cx="2286000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phytoplankton_070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3277">
            <a:off x="285720" y="1643050"/>
            <a:ext cx="2786082" cy="2100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crievic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72742">
            <a:off x="428596" y="4572008"/>
            <a:ext cx="25527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o_bakter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694">
            <a:off x="6500826" y="4357694"/>
            <a:ext cx="2124346" cy="1427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929718" cy="1473324"/>
          </a:xfrm>
        </p:spPr>
        <p:txBody>
          <a:bodyPr/>
          <a:lstStyle/>
          <a:p>
            <a:r>
              <a:rPr lang="sk-SK" dirty="0"/>
              <a:t>V </a:t>
            </a:r>
            <a:r>
              <a:rPr lang="sk-SK" b="1" dirty="0"/>
              <a:t>prírodných ekosystémoch</a:t>
            </a:r>
            <a:r>
              <a:rPr lang="sk-SK" dirty="0"/>
              <a:t> dochádza k neustálej premene látok a energie (takmer sa nevyskytujú odpady – všetko sa spotrebuje</a:t>
            </a:r>
            <a:r>
              <a:rPr lang="sk-SK" dirty="0" smtClean="0"/>
              <a:t>)</a:t>
            </a:r>
          </a:p>
          <a:p>
            <a:endParaRPr lang="sk-SK" dirty="0"/>
          </a:p>
        </p:txBody>
      </p:sp>
      <p:pic>
        <p:nvPicPr>
          <p:cNvPr id="4" name="Obrázok 3" descr="wc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28934"/>
            <a:ext cx="4857784" cy="3383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1401886"/>
          </a:xfrm>
        </p:spPr>
        <p:txBody>
          <a:bodyPr/>
          <a:lstStyle/>
          <a:p>
            <a:r>
              <a:rPr lang="sk-SK" dirty="0" smtClean="0"/>
              <a:t>V </a:t>
            </a:r>
            <a:r>
              <a:rPr lang="sk-SK" b="1" dirty="0" smtClean="0"/>
              <a:t>umelých ekosystémoch</a:t>
            </a:r>
            <a:r>
              <a:rPr lang="sk-SK" dirty="0" smtClean="0"/>
              <a:t> dodáva človek dodatkovú energiu (práca strojov, zavlažovanie)  a udržiava ich stabilitu</a:t>
            </a:r>
          </a:p>
          <a:p>
            <a:endParaRPr lang="sk-SK" dirty="0"/>
          </a:p>
        </p:txBody>
      </p:sp>
      <p:pic>
        <p:nvPicPr>
          <p:cNvPr id="5" name="Obrázok 4" descr="10367154-vodne-dielo-gabciko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4321">
            <a:off x="5584777" y="3561057"/>
            <a:ext cx="3365502" cy="251198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Obrázok 6" descr="silnicni_valec_vv_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571744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Rotak_Traktor_vel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714884"/>
            <a:ext cx="2749935" cy="2143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 descr="DSC_0003JPEG_thum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37636">
            <a:off x="257567" y="4116141"/>
            <a:ext cx="3004104" cy="1992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čiansky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bčiansky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</TotalTime>
  <Words>87</Words>
  <Application>Microsoft Office PowerPoint</Application>
  <PresentationFormat>Prezentácia na obrazovke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Občiansky</vt:lpstr>
      <vt:lpstr>Ekosystém</vt:lpstr>
      <vt:lpstr>Ekosystém</vt:lpstr>
      <vt:lpstr>Ekosystémy</vt:lpstr>
      <vt:lpstr>Snímka 4</vt:lpstr>
      <vt:lpstr>Obeh látok a tok energie v ekosystéme </vt:lpstr>
      <vt:lpstr>Obeh látok a tok energie v ekosystéme </vt:lpstr>
      <vt:lpstr>Obeh látok a tok energie v ekosystéme </vt:lpstr>
      <vt:lpstr>Snímka 8</vt:lpstr>
      <vt:lpstr>Snímka 9</vt:lpstr>
    </vt:vector>
  </TitlesOfParts>
  <Company>FV-group.ltd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Ekosystém</dc:title>
  <dc:creator>Filip</dc:creator>
  <cp:lastModifiedBy>Žiak</cp:lastModifiedBy>
  <cp:revision>5</cp:revision>
  <dcterms:created xsi:type="dcterms:W3CDTF">2010-03-10T13:37:21Z</dcterms:created>
  <dcterms:modified xsi:type="dcterms:W3CDTF">2020-06-16T07:46:37Z</dcterms:modified>
</cp:coreProperties>
</file>