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79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99CC"/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67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3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5346D-2A69-4189-8D79-9509AF90E4E2}" type="datetimeFigureOut">
              <a:rPr lang="sk-SK" smtClean="0"/>
              <a:pPr/>
              <a:t>5. 5. 2020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B8DA1-902B-4987-BE15-620F1EEE59F8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B8DA1-902B-4987-BE15-620F1EEE59F8}" type="slidenum">
              <a:rPr lang="sk-SK" smtClean="0"/>
              <a:pPr/>
              <a:t>4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ľná forma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5. 5. 2020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ľná forma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5. 5. 2020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5. 5. 2020</a:t>
            </a:fld>
            <a:endParaRPr lang="sk-SK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Zástupný symbol päty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5. 5. 2020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6A812B65-9A1B-42FF-8DDA-365A2B0950AF}" type="datetimeFigureOut">
              <a:rPr lang="sk-SK" smtClean="0"/>
              <a:pPr/>
              <a:t>5. 5. 2020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ľná forma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Voľná forma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A812B65-9A1B-42FF-8DDA-365A2B0950AF}" type="datetimeFigureOut">
              <a:rPr lang="sk-SK" smtClean="0"/>
              <a:pPr/>
              <a:t>5. 5. 2020</a:t>
            </a:fld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ipe dir="d"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9600" y="1981200"/>
            <a:ext cx="8153400" cy="2895600"/>
          </a:xfrm>
        </p:spPr>
        <p:txBody>
          <a:bodyPr/>
          <a:lstStyle/>
          <a:p>
            <a:pPr algn="ctr"/>
            <a:r>
              <a:rPr lang="sk-SK" b="1" i="1" dirty="0" smtClean="0"/>
              <a:t>Geologická história</a:t>
            </a:r>
            <a:br>
              <a:rPr lang="sk-SK" b="1" i="1" dirty="0" smtClean="0"/>
            </a:br>
            <a:r>
              <a:rPr lang="sk-SK" i="1" dirty="0" smtClean="0"/>
              <a:t> </a:t>
            </a:r>
            <a:r>
              <a:rPr lang="sk-SK" b="1" i="1" dirty="0" smtClean="0"/>
              <a:t>a stavba Slovenska</a:t>
            </a:r>
            <a:endParaRPr lang="sk-SK" i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r>
              <a:rPr lang="sk-SK" sz="2800" dirty="0" smtClean="0">
                <a:solidFill>
                  <a:srgbClr val="FF99CC"/>
                </a:solidFill>
              </a:rPr>
              <a:t>Koncom treťohôr </a:t>
            </a:r>
            <a:r>
              <a:rPr lang="sk-SK" sz="2800" dirty="0" smtClean="0"/>
              <a:t>bolo u nás naposledy more. Podnebie bolo subtropické, striedavo teplé a vlhké.</a:t>
            </a:r>
          </a:p>
          <a:p>
            <a:r>
              <a:rPr lang="sk-SK" sz="2800" dirty="0" smtClean="0"/>
              <a:t>V jazerách po ústupe mora vznikali ložiská </a:t>
            </a:r>
            <a:r>
              <a:rPr lang="sk-SK" sz="2800" dirty="0" smtClean="0">
                <a:solidFill>
                  <a:srgbClr val="FFFF00"/>
                </a:solidFill>
              </a:rPr>
              <a:t>hnedého uhlia. </a:t>
            </a:r>
            <a:r>
              <a:rPr lang="sk-SK" sz="2800" dirty="0" smtClean="0"/>
              <a:t>Prejavovala sa aj intenzívna sopečná činnosť. </a:t>
            </a:r>
          </a:p>
          <a:p>
            <a:r>
              <a:rPr lang="sk-SK" sz="2800" dirty="0" smtClean="0"/>
              <a:t>V treťohorách sa </a:t>
            </a:r>
            <a:r>
              <a:rPr lang="sk-SK" sz="2800" dirty="0" smtClean="0">
                <a:solidFill>
                  <a:srgbClr val="FFFF00"/>
                </a:solidFill>
              </a:rPr>
              <a:t>vytvoril základ dnešných pohorí, kotlín a nížin </a:t>
            </a:r>
          </a:p>
          <a:p>
            <a:pPr>
              <a:buNone/>
            </a:pPr>
            <a:r>
              <a:rPr lang="sk-SK" sz="2800" dirty="0" smtClean="0">
                <a:solidFill>
                  <a:srgbClr val="FFFF00"/>
                </a:solidFill>
              </a:rPr>
              <a:t>    </a:t>
            </a:r>
            <a:r>
              <a:rPr lang="sk-SK" sz="2800" dirty="0" smtClean="0"/>
              <a:t>Slovenska.</a:t>
            </a:r>
            <a:endParaRPr lang="sk-SK" sz="2800" dirty="0"/>
          </a:p>
        </p:txBody>
      </p:sp>
      <p:sp>
        <p:nvSpPr>
          <p:cNvPr id="33794" name="AutoShape 2" descr="http://www.drakula.estranky.sk/img/mid/27/geologia_tatier-1-.jpg"/>
          <p:cNvSpPr>
            <a:spLocks noChangeAspect="1" noChangeArrowheads="1"/>
          </p:cNvSpPr>
          <p:nvPr/>
        </p:nvSpPr>
        <p:spPr bwMode="auto">
          <a:xfrm>
            <a:off x="155575" y="-1576388"/>
            <a:ext cx="4381500" cy="32861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 t="7246"/>
          <a:stretch>
            <a:fillRect/>
          </a:stretch>
        </p:blipFill>
        <p:spPr bwMode="auto">
          <a:xfrm>
            <a:off x="4343400" y="3581400"/>
            <a:ext cx="43815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r>
              <a:rPr lang="sk-SK" dirty="0" smtClean="0"/>
              <a:t>V </a:t>
            </a:r>
            <a:r>
              <a:rPr lang="sk-SK" dirty="0" smtClean="0">
                <a:solidFill>
                  <a:srgbClr val="FF99CC"/>
                </a:solidFill>
              </a:rPr>
              <a:t>štvrtohorách</a:t>
            </a:r>
            <a:r>
              <a:rPr lang="sk-SK" dirty="0" smtClean="0"/>
              <a:t> sa Slovensko nachádzalo pred kontinentálnym ľadovcom, ktorý siahal až na územie Poľska, severne od Tatier. </a:t>
            </a:r>
          </a:p>
          <a:p>
            <a:r>
              <a:rPr lang="sk-SK" dirty="0" smtClean="0"/>
              <a:t>Krajina mala charakter </a:t>
            </a:r>
            <a:r>
              <a:rPr lang="sk-SK" dirty="0" smtClean="0">
                <a:solidFill>
                  <a:srgbClr val="FFFF00"/>
                </a:solidFill>
              </a:rPr>
              <a:t>tundry a chladnej stepi</a:t>
            </a:r>
            <a:r>
              <a:rPr lang="sk-SK" dirty="0" smtClean="0"/>
              <a:t> s večne zamrznutou pôdou. V niekoľkých pohoriach boli horské ľadovce.</a:t>
            </a:r>
            <a:endParaRPr lang="sk-SK" dirty="0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505200"/>
            <a:ext cx="319079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657600"/>
            <a:ext cx="5267325" cy="286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3657600" y="4343400"/>
            <a:ext cx="441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Štrbské pleso - pozostatok vysokotatranského zaľadnenia</a:t>
            </a:r>
            <a:endParaRPr lang="sk-SK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/>
          <a:lstStyle/>
          <a:p>
            <a:r>
              <a:rPr lang="sk-SK" dirty="0" smtClean="0"/>
              <a:t>V medziľadových dobách sa tvorila kvapľová </a:t>
            </a:r>
            <a:r>
              <a:rPr lang="sk-SK" dirty="0" smtClean="0">
                <a:solidFill>
                  <a:srgbClr val="FFFF00"/>
                </a:solidFill>
              </a:rPr>
              <a:t>výzdoba </a:t>
            </a:r>
            <a:r>
              <a:rPr lang="sk-SK" b="1" dirty="0" smtClean="0">
                <a:solidFill>
                  <a:srgbClr val="FFFF00"/>
                </a:solidFill>
              </a:rPr>
              <a:t>jaskýň </a:t>
            </a:r>
            <a:r>
              <a:rPr lang="sk-SK" dirty="0" smtClean="0"/>
              <a:t>a vznikala </a:t>
            </a:r>
            <a:r>
              <a:rPr lang="sk-SK" b="1" dirty="0" smtClean="0">
                <a:solidFill>
                  <a:srgbClr val="FFFF00"/>
                </a:solidFill>
              </a:rPr>
              <a:t>pôda</a:t>
            </a:r>
            <a:r>
              <a:rPr lang="sk-SK" b="1" dirty="0" smtClean="0"/>
              <a:t>. </a:t>
            </a:r>
          </a:p>
          <a:p>
            <a:r>
              <a:rPr lang="sk-SK" dirty="0" smtClean="0">
                <a:solidFill>
                  <a:srgbClr val="FFFF00"/>
                </a:solidFill>
              </a:rPr>
              <a:t>Riečna sieť </a:t>
            </a:r>
            <a:r>
              <a:rPr lang="sk-SK" dirty="0" smtClean="0"/>
              <a:t>sa už podobala dnešnej. </a:t>
            </a:r>
          </a:p>
          <a:p>
            <a:r>
              <a:rPr lang="sk-SK" dirty="0" smtClean="0"/>
              <a:t>V tomto období zasiahol do vývoja prírody </a:t>
            </a:r>
            <a:r>
              <a:rPr lang="sk-SK" dirty="0" smtClean="0">
                <a:solidFill>
                  <a:srgbClr val="FFFF00"/>
                </a:solidFill>
              </a:rPr>
              <a:t>človek</a:t>
            </a:r>
            <a:r>
              <a:rPr lang="sk-SK" dirty="0" smtClean="0"/>
              <a:t>. Pretváraním krajiny na svoje účely sa tak stal významným geologickým činiteľom ovplyvňujúcim prírodu.</a:t>
            </a:r>
            <a:endParaRPr lang="sk-SK" dirty="0"/>
          </a:p>
        </p:txBody>
      </p:sp>
      <p:sp>
        <p:nvSpPr>
          <p:cNvPr id="31746" name="AutoShape 2" descr="http://www.misoggevz.estranky.sk/img/picture/6/obyvat21.jpg"/>
          <p:cNvSpPr>
            <a:spLocks noChangeAspect="1" noChangeArrowheads="1"/>
          </p:cNvSpPr>
          <p:nvPr/>
        </p:nvSpPr>
        <p:spPr bwMode="auto">
          <a:xfrm>
            <a:off x="155575" y="-1371600"/>
            <a:ext cx="2828925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2959" t="2996" r="5322" b="4120"/>
          <a:stretch>
            <a:fillRect/>
          </a:stretch>
        </p:blipFill>
        <p:spPr bwMode="auto">
          <a:xfrm>
            <a:off x="990600" y="3962400"/>
            <a:ext cx="26670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 t="6977"/>
          <a:stretch>
            <a:fillRect/>
          </a:stretch>
        </p:blipFill>
        <p:spPr bwMode="auto">
          <a:xfrm>
            <a:off x="5029200" y="3581400"/>
            <a:ext cx="3694206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/>
          <a:lstStyle/>
          <a:p>
            <a:pPr>
              <a:buNone/>
            </a:pPr>
            <a:r>
              <a:rPr lang="sk-SK" b="1" dirty="0" smtClean="0">
                <a:solidFill>
                  <a:srgbClr val="66FFFF"/>
                </a:solidFill>
              </a:rPr>
              <a:t>1.Geologická história Slovenska:</a:t>
            </a:r>
          </a:p>
          <a:p>
            <a:r>
              <a:rPr lang="sk-SK" sz="2800" dirty="0" smtClean="0"/>
              <a:t>Príroda Slovenska vyniká veľkou </a:t>
            </a:r>
            <a:r>
              <a:rPr lang="sk-SK" sz="2800" b="1" dirty="0" smtClean="0">
                <a:solidFill>
                  <a:srgbClr val="FFFF00"/>
                </a:solidFill>
              </a:rPr>
              <a:t>pestrosťou a rozmanitosťou</a:t>
            </a:r>
            <a:r>
              <a:rPr lang="sk-SK" sz="2800" b="1" dirty="0" smtClean="0"/>
              <a:t>. </a:t>
            </a:r>
          </a:p>
          <a:p>
            <a:r>
              <a:rPr lang="sk-SK" sz="2800" dirty="0" smtClean="0"/>
              <a:t>Pohoria, kotliny a rozsiahle nížiny vyvolávajú dnes dojem nemennosti a pokoja.</a:t>
            </a:r>
          </a:p>
          <a:p>
            <a:r>
              <a:rPr lang="sk-SK" sz="2800" dirty="0" smtClean="0"/>
              <a:t>V takejto podobe neboli vždy. Počas mnohých miliónov rokov sa striedalo more a súš, vznikali sopky, dvíhali sa pohoria. </a:t>
            </a:r>
          </a:p>
          <a:p>
            <a:r>
              <a:rPr lang="sk-SK" sz="2800" dirty="0" smtClean="0"/>
              <a:t>Menilo sa aj podnebie, </a:t>
            </a:r>
          </a:p>
          <a:p>
            <a:pPr>
              <a:buNone/>
            </a:pPr>
            <a:r>
              <a:rPr lang="sk-SK" sz="2800" dirty="0" smtClean="0"/>
              <a:t>    raz tu bola púšť, inokedy </a:t>
            </a:r>
          </a:p>
          <a:p>
            <a:pPr>
              <a:buNone/>
            </a:pPr>
            <a:r>
              <a:rPr lang="sk-SK" sz="2800" dirty="0" smtClean="0"/>
              <a:t>    doba ľadová.</a:t>
            </a:r>
            <a:endParaRPr lang="sk-SK" sz="2800" dirty="0"/>
          </a:p>
        </p:txBody>
      </p:sp>
      <p:pic>
        <p:nvPicPr>
          <p:cNvPr id="37890" name="Picture 2" descr="http://www.visitslovakia.com/data/USR_044_SZ_PRTU_KYS/38_Zazriva___Havrania___KravaMilka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886200"/>
            <a:ext cx="3542479" cy="2819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Na </a:t>
            </a:r>
            <a:r>
              <a:rPr lang="sk-SK" sz="2800" b="1" dirty="0" smtClean="0">
                <a:solidFill>
                  <a:srgbClr val="FF99CC"/>
                </a:solidFill>
              </a:rPr>
              <a:t>začiatku prvohôr </a:t>
            </a:r>
            <a:r>
              <a:rPr lang="sk-SK" sz="2800" dirty="0" smtClean="0"/>
              <a:t>bolo na našom území </a:t>
            </a:r>
            <a:r>
              <a:rPr lang="sk-SK" sz="2800" dirty="0" smtClean="0">
                <a:solidFill>
                  <a:srgbClr val="FFFF00"/>
                </a:solidFill>
              </a:rPr>
              <a:t>more</a:t>
            </a:r>
            <a:r>
              <a:rPr lang="sk-SK" sz="2800" dirty="0" smtClean="0"/>
              <a:t>: jeho pozostatkom sú pieskovce, ílovité bridlice, menej vápence. </a:t>
            </a:r>
          </a:p>
          <a:p>
            <a:r>
              <a:rPr lang="sk-SK" sz="2800" dirty="0" smtClean="0"/>
              <a:t>Pri vrásnení vzniklo mohutné pohorie tvorené žulovými masívmi a premenenými horninami. </a:t>
            </a:r>
          </a:p>
          <a:p>
            <a:r>
              <a:rPr lang="sk-SK" sz="2800" dirty="0" smtClean="0"/>
              <a:t>Veľká časť </a:t>
            </a:r>
            <a:r>
              <a:rPr lang="pl-PL" sz="2800" dirty="0" smtClean="0"/>
              <a:t>územia sa stala na dlhú dobu súšou.</a:t>
            </a:r>
            <a:endParaRPr lang="sk-SK" sz="2800" dirty="0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 l="7500" t="32000" r="43125" b="13000"/>
          <a:stretch>
            <a:fillRect/>
          </a:stretch>
        </p:blipFill>
        <p:spPr bwMode="auto">
          <a:xfrm>
            <a:off x="2057400" y="3352800"/>
            <a:ext cx="4706389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/>
          <a:lstStyle/>
          <a:p>
            <a:r>
              <a:rPr lang="sk-SK" dirty="0" smtClean="0"/>
              <a:t>Na </a:t>
            </a:r>
            <a:r>
              <a:rPr lang="sk-SK" b="1" dirty="0" smtClean="0">
                <a:solidFill>
                  <a:srgbClr val="FF99CC"/>
                </a:solidFill>
              </a:rPr>
              <a:t>konci prvohôr </a:t>
            </a:r>
            <a:r>
              <a:rPr lang="sk-SK" dirty="0" smtClean="0"/>
              <a:t>bola na Slovensku púšť, takmer bez života.</a:t>
            </a:r>
          </a:p>
          <a:p>
            <a:r>
              <a:rPr lang="sk-SK" dirty="0" smtClean="0"/>
              <a:t>Slovensko na konci prvohôr vyzeralo asi ako kamenná </a:t>
            </a:r>
            <a:r>
              <a:rPr lang="sk-SK" dirty="0" smtClean="0">
                <a:solidFill>
                  <a:srgbClr val="FFFF00"/>
                </a:solidFill>
              </a:rPr>
              <a:t>púšť s ojedinelými nahosemennými </a:t>
            </a:r>
            <a:r>
              <a:rPr lang="sk-SK" dirty="0" smtClean="0"/>
              <a:t>rastlinami.</a:t>
            </a: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333" t="2054" b="1411"/>
          <a:stretch>
            <a:fillRect/>
          </a:stretch>
        </p:blipFill>
        <p:spPr bwMode="auto">
          <a:xfrm>
            <a:off x="1447800" y="2882214"/>
            <a:ext cx="6019800" cy="38233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V </a:t>
            </a:r>
            <a:r>
              <a:rPr lang="sk-SK" sz="2800" dirty="0" smtClean="0">
                <a:solidFill>
                  <a:srgbClr val="FF99CC"/>
                </a:solidFill>
              </a:rPr>
              <a:t>druhohorách</a:t>
            </a:r>
            <a:r>
              <a:rPr lang="sk-SK" sz="2800" dirty="0" smtClean="0"/>
              <a:t> bolo územie zaplavené morom </a:t>
            </a:r>
            <a:r>
              <a:rPr lang="sk-SK" sz="2800" dirty="0" err="1" smtClean="0"/>
              <a:t>Tethys</a:t>
            </a:r>
            <a:r>
              <a:rPr lang="sk-SK" sz="2800" dirty="0" smtClean="0"/>
              <a:t>, v ktorom sa usadzovali najmä vápence a dolomity.</a:t>
            </a:r>
          </a:p>
          <a:p>
            <a:r>
              <a:rPr lang="sk-SK" sz="2800" dirty="0" smtClean="0"/>
              <a:t>Život v mori u nás na </a:t>
            </a:r>
            <a:r>
              <a:rPr lang="sk-SK" sz="2800" dirty="0" smtClean="0">
                <a:solidFill>
                  <a:srgbClr val="FF99CC"/>
                </a:solidFill>
              </a:rPr>
              <a:t>začiatku druhohôr </a:t>
            </a:r>
            <a:r>
              <a:rPr lang="sk-SK" sz="2800" dirty="0" smtClean="0"/>
              <a:t>– v teplom tropickom mori bol bohatý život, darilo sa riasam, </a:t>
            </a:r>
            <a:r>
              <a:rPr lang="sk-SK" sz="2800" dirty="0" err="1" smtClean="0"/>
              <a:t>ľaliovkám</a:t>
            </a:r>
            <a:r>
              <a:rPr lang="sk-SK" sz="2800" dirty="0" smtClean="0"/>
              <a:t>, koralom, ježovkám, </a:t>
            </a:r>
            <a:r>
              <a:rPr lang="sk-SK" sz="2800" dirty="0" err="1" smtClean="0"/>
              <a:t>ramenonožcom</a:t>
            </a:r>
            <a:r>
              <a:rPr lang="sk-SK" sz="2800" dirty="0" smtClean="0"/>
              <a:t>, </a:t>
            </a:r>
            <a:r>
              <a:rPr lang="sk-SK" sz="2800" dirty="0" err="1" smtClean="0"/>
              <a:t>amonitom</a:t>
            </a:r>
            <a:r>
              <a:rPr lang="sk-SK" sz="2800" dirty="0" smtClean="0"/>
              <a:t>, </a:t>
            </a:r>
            <a:r>
              <a:rPr lang="sk-SK" sz="2800" dirty="0" err="1" smtClean="0"/>
              <a:t>belemnitom</a:t>
            </a:r>
            <a:r>
              <a:rPr lang="sk-SK" sz="2800" dirty="0" smtClean="0"/>
              <a:t> a lastúrnikom. Viaceré z nich sa zachovali ako </a:t>
            </a:r>
            <a:r>
              <a:rPr lang="sk-SK" sz="2800" dirty="0" smtClean="0">
                <a:solidFill>
                  <a:srgbClr val="FFFF00"/>
                </a:solidFill>
              </a:rPr>
              <a:t>skameneliny.</a:t>
            </a:r>
          </a:p>
          <a:p>
            <a:endParaRPr lang="sk-SK" sz="2800" dirty="0" smtClean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9275" y="3962400"/>
            <a:ext cx="6004725" cy="2719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Obdĺžnik 3"/>
          <p:cNvSpPr/>
          <p:nvPr/>
        </p:nvSpPr>
        <p:spPr>
          <a:xfrm>
            <a:off x="7010400" y="4038600"/>
            <a:ext cx="175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i="1" dirty="0" smtClean="0">
                <a:solidFill>
                  <a:srgbClr val="FF0000"/>
                </a:solidFill>
              </a:rPr>
              <a:t>BELEMNITY</a:t>
            </a:r>
            <a:endParaRPr lang="sk-SK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25"/>
          <a:stretch>
            <a:fillRect/>
          </a:stretch>
        </p:blipFill>
        <p:spPr bwMode="auto">
          <a:xfrm>
            <a:off x="381000" y="838200"/>
            <a:ext cx="8382000" cy="54561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Na </a:t>
            </a:r>
            <a:r>
              <a:rPr lang="sk-SK" sz="2800" dirty="0" smtClean="0">
                <a:solidFill>
                  <a:srgbClr val="FF99CC"/>
                </a:solidFill>
              </a:rPr>
              <a:t>konci druhohôr </a:t>
            </a:r>
            <a:r>
              <a:rPr lang="sk-SK" sz="2800" dirty="0" smtClean="0"/>
              <a:t>sa začalo </a:t>
            </a:r>
            <a:r>
              <a:rPr lang="sk-SK" sz="2800" dirty="0" smtClean="0">
                <a:solidFill>
                  <a:srgbClr val="FFFF00"/>
                </a:solidFill>
              </a:rPr>
              <a:t>alpínske </a:t>
            </a:r>
            <a:r>
              <a:rPr lang="pl-PL" sz="2800" dirty="0" smtClean="0">
                <a:solidFill>
                  <a:srgbClr val="FFFF00"/>
                </a:solidFill>
              </a:rPr>
              <a:t>vrásnenie</a:t>
            </a:r>
            <a:r>
              <a:rPr lang="pl-PL" sz="2800" dirty="0" smtClean="0"/>
              <a:t>. More ustúpilo na sever </a:t>
            </a:r>
            <a:r>
              <a:rPr lang="sk-SK" sz="2800" dirty="0" smtClean="0"/>
              <a:t>a zemská kôra sa vrásnila.  Zložité vrásy sa neskôr presúvali cez seba ako príkrovy.</a:t>
            </a:r>
          </a:p>
          <a:p>
            <a:r>
              <a:rPr lang="sk-SK" sz="2800" dirty="0" smtClean="0"/>
              <a:t>Na veľkej časti územia vzniklo nové pohorie a zasa prevládala súš. </a:t>
            </a:r>
          </a:p>
          <a:p>
            <a:r>
              <a:rPr lang="sk-SK" sz="2800" dirty="0" smtClean="0"/>
              <a:t>Aj </a:t>
            </a:r>
            <a:r>
              <a:rPr lang="pt-BR" sz="2800" dirty="0" smtClean="0"/>
              <a:t>živá príroda reagovala na veľké zmeny</a:t>
            </a:r>
            <a:r>
              <a:rPr lang="sk-SK" sz="2800" dirty="0" smtClean="0"/>
              <a:t> v neživej prírode. </a:t>
            </a:r>
          </a:p>
          <a:p>
            <a:r>
              <a:rPr lang="sk-SK" sz="2800" dirty="0" smtClean="0"/>
              <a:t>Mnohé </a:t>
            </a:r>
            <a:r>
              <a:rPr lang="sk-SK" sz="2800" dirty="0" smtClean="0">
                <a:solidFill>
                  <a:srgbClr val="FFFF00"/>
                </a:solidFill>
              </a:rPr>
              <a:t>organizmy vyhynuli.</a:t>
            </a:r>
          </a:p>
          <a:p>
            <a:endParaRPr lang="sk-SK" sz="2800" dirty="0"/>
          </a:p>
        </p:txBody>
      </p:sp>
      <p:sp>
        <p:nvSpPr>
          <p:cNvPr id="39938" name="AutoShape 2" descr="http://www.sopsr.sk/nppoloniny/images/uvod/rano_v_poloninach.jpg"/>
          <p:cNvSpPr>
            <a:spLocks noChangeAspect="1" noChangeArrowheads="1"/>
          </p:cNvSpPr>
          <p:nvPr/>
        </p:nvSpPr>
        <p:spPr bwMode="auto">
          <a:xfrm>
            <a:off x="155575" y="-2117725"/>
            <a:ext cx="5895975" cy="441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940" name="AutoShape 4" descr="http://www.sopsr.sk/nppoloniny/images/uvod/rano_v_poloninach.jpg"/>
          <p:cNvSpPr>
            <a:spLocks noChangeAspect="1" noChangeArrowheads="1"/>
          </p:cNvSpPr>
          <p:nvPr/>
        </p:nvSpPr>
        <p:spPr bwMode="auto">
          <a:xfrm>
            <a:off x="155575" y="-2117725"/>
            <a:ext cx="5895975" cy="441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942" name="AutoShape 6" descr="http://stopka.kluby.hiking.sk/files/2011/03/Poloniny.jpg"/>
          <p:cNvSpPr>
            <a:spLocks noChangeAspect="1" noChangeArrowheads="1"/>
          </p:cNvSpPr>
          <p:nvPr/>
        </p:nvSpPr>
        <p:spPr bwMode="auto">
          <a:xfrm>
            <a:off x="155575" y="-2117725"/>
            <a:ext cx="6629400" cy="441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2" cstate="print"/>
          <a:srcRect r="25000" b="45497"/>
          <a:stretch>
            <a:fillRect/>
          </a:stretch>
        </p:blipFill>
        <p:spPr bwMode="auto">
          <a:xfrm>
            <a:off x="4648200" y="4495800"/>
            <a:ext cx="4495800" cy="2176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r>
              <a:rPr lang="pt-BR" sz="2800" dirty="0" smtClean="0"/>
              <a:t>V</a:t>
            </a:r>
            <a:r>
              <a:rPr lang="pt-BR" sz="2800" dirty="0" smtClean="0">
                <a:solidFill>
                  <a:srgbClr val="FF99CC"/>
                </a:solidFill>
              </a:rPr>
              <a:t> treťohorách </a:t>
            </a:r>
            <a:r>
              <a:rPr lang="pt-BR" sz="2800" dirty="0" smtClean="0"/>
              <a:t>bolo na severe a juhu more, ktoré postupne zaplavovalo súš. </a:t>
            </a:r>
            <a:endParaRPr lang="sk-SK" sz="2800" dirty="0" smtClean="0"/>
          </a:p>
          <a:p>
            <a:r>
              <a:rPr lang="pt-BR" sz="2800" dirty="0" smtClean="0">
                <a:solidFill>
                  <a:srgbClr val="FFFF00"/>
                </a:solidFill>
              </a:rPr>
              <a:t>Zemetrasenia</a:t>
            </a:r>
            <a:r>
              <a:rPr lang="pt-BR" sz="2800" dirty="0" smtClean="0"/>
              <a:t> vyvolávali podmorské</a:t>
            </a:r>
            <a:r>
              <a:rPr lang="sk-SK" sz="2800" dirty="0" smtClean="0"/>
              <a:t> prúdy, ktoré presúvali materiál z plytčín do hlbokého mora. </a:t>
            </a:r>
          </a:p>
          <a:p>
            <a:r>
              <a:rPr lang="sk-SK" sz="2800" dirty="0" smtClean="0"/>
              <a:t>Usadzovali sa vrstvy pieskovcov a </a:t>
            </a:r>
            <a:r>
              <a:rPr lang="sk-SK" sz="2800" dirty="0" err="1" smtClean="0"/>
              <a:t>ílovcov</a:t>
            </a:r>
            <a:r>
              <a:rPr lang="sk-SK" sz="2800" dirty="0" smtClean="0"/>
              <a:t>, ktoré sa mnohonásobne striedali.  Nazývajú sa </a:t>
            </a:r>
            <a:r>
              <a:rPr lang="sk-SK" sz="2800" dirty="0" smtClean="0">
                <a:solidFill>
                  <a:srgbClr val="FFFF00"/>
                </a:solidFill>
              </a:rPr>
              <a:t>flyš</a:t>
            </a:r>
            <a:r>
              <a:rPr lang="sk-SK" sz="2800" dirty="0" smtClean="0"/>
              <a:t>.</a:t>
            </a:r>
            <a:endParaRPr lang="sk-SK" sz="2800" dirty="0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 l="16875" t="24000" r="18750" b="18000"/>
          <a:stretch>
            <a:fillRect/>
          </a:stretch>
        </p:blipFill>
        <p:spPr bwMode="auto">
          <a:xfrm>
            <a:off x="1752600" y="3810000"/>
            <a:ext cx="5105400" cy="2874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Slovensko v </a:t>
            </a:r>
            <a:r>
              <a:rPr lang="sk-SK" sz="2800" dirty="0" smtClean="0">
                <a:solidFill>
                  <a:srgbClr val="FF99CC"/>
                </a:solidFill>
              </a:rPr>
              <a:t>mladších treťohorách </a:t>
            </a:r>
            <a:r>
              <a:rPr lang="sk-SK" sz="2800" dirty="0" smtClean="0"/>
              <a:t>– v mori žili červené riasy, koraly, ježovky, lastúrniky a ulitníky, ryby, žraloky a iné.</a:t>
            </a:r>
            <a:endParaRPr lang="pl-PL" sz="2800" dirty="0" smtClean="0"/>
          </a:p>
          <a:p>
            <a:r>
              <a:rPr lang="sk-SK" sz="2800" dirty="0" smtClean="0"/>
              <a:t>Na pevnine rástli palmy, figovníky a škoricovníky, žili mastodonty, </a:t>
            </a:r>
            <a:r>
              <a:rPr lang="sk-SK" sz="2800" dirty="0" err="1" smtClean="0"/>
              <a:t>prakone</a:t>
            </a:r>
            <a:r>
              <a:rPr lang="sk-SK" sz="2800" dirty="0" smtClean="0"/>
              <a:t>, </a:t>
            </a:r>
            <a:r>
              <a:rPr lang="sk-SK" sz="2800" dirty="0" err="1" smtClean="0"/>
              <a:t>prajelene</a:t>
            </a:r>
            <a:r>
              <a:rPr lang="sk-SK" sz="2800" dirty="0" smtClean="0"/>
              <a:t>.</a:t>
            </a:r>
            <a:endParaRPr lang="sk-SK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509" t="2638" r="5263" b="10319"/>
          <a:stretch>
            <a:fillRect/>
          </a:stretch>
        </p:blipFill>
        <p:spPr bwMode="auto">
          <a:xfrm>
            <a:off x="2666999" y="2674327"/>
            <a:ext cx="6352309" cy="4031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ký">
  <a:themeElements>
    <a:clrScheme name="Technický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ký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116</TotalTime>
  <Words>471</Words>
  <Application>Microsoft Office PowerPoint</Application>
  <PresentationFormat>Prezentácia na obrazovke (4:3)</PresentationFormat>
  <Paragraphs>36</Paragraphs>
  <Slides>12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3" baseType="lpstr">
      <vt:lpstr>Technický</vt:lpstr>
      <vt:lpstr>Geologická história  a stavba Slovenska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Geologická história  a stavba Slovenska</dc:title>
  <dc:creator>Monika</dc:creator>
  <cp:lastModifiedBy>Žiak</cp:lastModifiedBy>
  <cp:revision>65</cp:revision>
  <dcterms:created xsi:type="dcterms:W3CDTF">2013-04-07T09:04:29Z</dcterms:created>
  <dcterms:modified xsi:type="dcterms:W3CDTF">2020-05-05T10:30:06Z</dcterms:modified>
</cp:coreProperties>
</file>