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3" r:id="rId18"/>
    <p:sldId id="272" r:id="rId19"/>
    <p:sldId id="271" r:id="rId20"/>
    <p:sldId id="270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62" autoAdjust="0"/>
    <p:restoredTop sz="94660"/>
  </p:normalViewPr>
  <p:slideViewPr>
    <p:cSldViewPr>
      <p:cViewPr>
        <p:scale>
          <a:sx n="62" d="100"/>
          <a:sy n="62" d="100"/>
        </p:scale>
        <p:origin x="-189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B6AB1-3E6A-4244-A209-B9E923992D9B}" type="datetimeFigureOut">
              <a:rPr lang="sk-SK" smtClean="0"/>
              <a:pPr/>
              <a:t>10.02.2021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2E9DB-E537-43F5-B6B3-47AE20080307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2E9DB-E537-43F5-B6B3-47AE20080307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10.02.2021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</a:bodyPr>
          <a:lstStyle/>
          <a:p>
            <a:r>
              <a:rPr lang="sk-SK" sz="8000" dirty="0" smtClean="0">
                <a:solidFill>
                  <a:schemeClr val="accent2">
                    <a:lumMod val="75000"/>
                  </a:schemeClr>
                </a:solidFill>
                <a:latin typeface="Bahnschrift Light" pitchFamily="34" charset="0"/>
              </a:rPr>
              <a:t>F</a:t>
            </a:r>
            <a:r>
              <a:rPr lang="sk-SK" sz="8000" dirty="0" smtClean="0">
                <a:solidFill>
                  <a:schemeClr val="tx2"/>
                </a:solidFill>
                <a:latin typeface="Bahnschrift Light" pitchFamily="34" charset="0"/>
              </a:rPr>
              <a:t>A</a:t>
            </a:r>
            <a:r>
              <a:rPr lang="sk-SK" sz="8000" dirty="0" smtClean="0">
                <a:solidFill>
                  <a:srgbClr val="00B050"/>
                </a:solidFill>
                <a:latin typeface="Bahnschrift Light" pitchFamily="34" charset="0"/>
              </a:rPr>
              <a:t>S</a:t>
            </a:r>
            <a:r>
              <a:rPr lang="sk-SK" sz="8000" dirty="0" smtClean="0">
                <a:solidFill>
                  <a:srgbClr val="FFC000"/>
                </a:solidFill>
                <a:latin typeface="Bahnschrift Light" pitchFamily="34" charset="0"/>
              </a:rPr>
              <a:t>H</a:t>
            </a:r>
            <a:r>
              <a:rPr lang="sk-SK" sz="8000" dirty="0" smtClean="0">
                <a:solidFill>
                  <a:srgbClr val="7030A0"/>
                </a:solidFill>
                <a:latin typeface="Bahnschrift Light" pitchFamily="34" charset="0"/>
              </a:rPr>
              <a:t>I</a:t>
            </a:r>
            <a:r>
              <a:rPr lang="sk-SK" sz="8000" dirty="0" smtClean="0">
                <a:solidFill>
                  <a:srgbClr val="00B0F0"/>
                </a:solidFill>
                <a:latin typeface="Bahnschrift Light" pitchFamily="34" charset="0"/>
              </a:rPr>
              <a:t>O</a:t>
            </a:r>
            <a:r>
              <a:rPr lang="sk-SK" sz="8000" dirty="0" smtClean="0">
                <a:solidFill>
                  <a:schemeClr val="accent6">
                    <a:lumMod val="50000"/>
                  </a:schemeClr>
                </a:solidFill>
                <a:latin typeface="Bahnschrift Light" pitchFamily="34" charset="0"/>
              </a:rPr>
              <a:t>N</a:t>
            </a:r>
            <a:r>
              <a:rPr lang="sk-SK" sz="8000" dirty="0" smtClean="0">
                <a:latin typeface="Bahnschrift Light" pitchFamily="34" charset="0"/>
              </a:rPr>
              <a:t> </a:t>
            </a:r>
            <a:r>
              <a:rPr lang="sk-SK" sz="8000" dirty="0" smtClean="0">
                <a:solidFill>
                  <a:srgbClr val="7030A0"/>
                </a:solidFill>
                <a:latin typeface="Bahnschrift Light" pitchFamily="34" charset="0"/>
              </a:rPr>
              <a:t>S</a:t>
            </a:r>
            <a:r>
              <a:rPr lang="sk-SK" sz="8000" dirty="0" smtClean="0">
                <a:solidFill>
                  <a:schemeClr val="accent6">
                    <a:lumMod val="75000"/>
                  </a:schemeClr>
                </a:solidFill>
                <a:latin typeface="Bahnschrift Light" pitchFamily="34" charset="0"/>
              </a:rPr>
              <a:t>H</a:t>
            </a:r>
            <a:r>
              <a:rPr lang="sk-SK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hnschrift Light" pitchFamily="34" charset="0"/>
              </a:rPr>
              <a:t>O</a:t>
            </a:r>
            <a:r>
              <a:rPr lang="sk-SK" sz="8000" dirty="0" smtClean="0">
                <a:solidFill>
                  <a:srgbClr val="00B0F0"/>
                </a:solidFill>
                <a:latin typeface="Bahnschrift Light" pitchFamily="34" charset="0"/>
              </a:rPr>
              <a:t>W</a:t>
            </a:r>
            <a:endParaRPr lang="sk-SK" sz="8000" dirty="0">
              <a:solidFill>
                <a:srgbClr val="00B0F0"/>
              </a:solidFill>
              <a:latin typeface="Bahnschrift Light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6400800" cy="1752600"/>
          </a:xfrm>
        </p:spPr>
        <p:txBody>
          <a:bodyPr>
            <a:normAutofit/>
          </a:bodyPr>
          <a:lstStyle/>
          <a:p>
            <a:r>
              <a:rPr lang="sk-SK" sz="6600" dirty="0" smtClean="0">
                <a:solidFill>
                  <a:schemeClr val="tx2">
                    <a:lumMod val="75000"/>
                  </a:schemeClr>
                </a:solidFill>
              </a:rPr>
              <a:t>4.A</a:t>
            </a:r>
            <a:endParaRPr lang="sk-SK" sz="6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98" name="AutoShape 2" descr="Výsledok vyhľadávania obrázkov pre dopyt GOLD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00" name="AutoShape 4" descr="Výsledok vyhľadávania obrázkov pre dopyt GOLD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02" name="AutoShape 6" descr="Výsledok vyhľadávania obrázkov pre dopyt GOLD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6" name="Picture 10" descr="Výsledok vyhľadávania obrázkov pre dopyt fashion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1765"/>
          <a:stretch>
            <a:fillRect/>
          </a:stretch>
        </p:blipFill>
        <p:spPr bwMode="auto">
          <a:xfrm>
            <a:off x="2627784" y="0"/>
            <a:ext cx="43204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3140968"/>
            <a:ext cx="3528392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My casual outfit consist of sweatshirt and sweatpants which are really </a:t>
            </a:r>
            <a:r>
              <a:rPr lang="en-US" dirty="0" err="1" smtClean="0"/>
              <a:t>confortable</a:t>
            </a:r>
            <a:r>
              <a:rPr lang="en-US" dirty="0" smtClean="0"/>
              <a:t> and soft.</a:t>
            </a:r>
            <a:r>
              <a:rPr lang="sk-SK" dirty="0" smtClean="0"/>
              <a:t> </a:t>
            </a:r>
            <a:r>
              <a:rPr lang="en-US" dirty="0" smtClean="0"/>
              <a:t>Actually, this is outfit </a:t>
            </a:r>
            <a:r>
              <a:rPr lang="en-US" dirty="0" err="1" smtClean="0"/>
              <a:t>Im</a:t>
            </a:r>
            <a:r>
              <a:rPr lang="en-US" dirty="0" smtClean="0"/>
              <a:t> wearing </a:t>
            </a:r>
            <a:r>
              <a:rPr lang="en-US" dirty="0" err="1" smtClean="0"/>
              <a:t>everdy</a:t>
            </a:r>
            <a:r>
              <a:rPr lang="en-US" dirty="0" smtClean="0"/>
              <a:t> day </a:t>
            </a:r>
            <a:r>
              <a:rPr lang="en-US" dirty="0" err="1" smtClean="0"/>
              <a:t>nowdays</a:t>
            </a:r>
            <a:r>
              <a:rPr lang="en-US" dirty="0" smtClean="0"/>
              <a:t>.</a:t>
            </a:r>
            <a:r>
              <a:rPr lang="sk-SK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wearing my favorite </a:t>
            </a:r>
            <a:r>
              <a:rPr lang="en-US" dirty="0" err="1" smtClean="0"/>
              <a:t>earings</a:t>
            </a:r>
            <a:r>
              <a:rPr lang="en-US" dirty="0" smtClean="0"/>
              <a:t> in the shape of rings and I have my bracelet made of silver.</a:t>
            </a:r>
            <a:r>
              <a:rPr lang="sk-SK" dirty="0" smtClean="0"/>
              <a:t> </a:t>
            </a:r>
            <a:r>
              <a:rPr lang="en-US" dirty="0" smtClean="0"/>
              <a:t>As you can see </a:t>
            </a:r>
            <a:r>
              <a:rPr lang="en-US" dirty="0" err="1" smtClean="0"/>
              <a:t>Im</a:t>
            </a:r>
            <a:r>
              <a:rPr lang="en-US" dirty="0" smtClean="0"/>
              <a:t> have no boots </a:t>
            </a:r>
            <a:r>
              <a:rPr lang="en-US" dirty="0" err="1" smtClean="0"/>
              <a:t>bcs</a:t>
            </a:r>
            <a:r>
              <a:rPr lang="en-US" dirty="0" smtClean="0"/>
              <a:t> I love to go barefoot.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30722" name="Picture 2" descr="C:\Users\lenovo B51\Downloads\IMG_20210207_153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5143500" cy="6858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95536" y="1988840"/>
            <a:ext cx="280831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I am </a:t>
            </a:r>
            <a:r>
              <a:rPr lang="sk-SK" dirty="0" err="1" smtClean="0"/>
              <a:t>wearing</a:t>
            </a:r>
            <a:r>
              <a:rPr lang="sk-SK" dirty="0" smtClean="0"/>
              <a:t> </a:t>
            </a:r>
            <a:r>
              <a:rPr lang="sk-SK" dirty="0" err="1" smtClean="0"/>
              <a:t>black</a:t>
            </a:r>
            <a:r>
              <a:rPr lang="sk-SK" dirty="0" smtClean="0"/>
              <a:t> </a:t>
            </a:r>
            <a:r>
              <a:rPr lang="sk-SK" dirty="0" err="1" smtClean="0"/>
              <a:t>jeans</a:t>
            </a:r>
            <a:r>
              <a:rPr lang="sk-SK" dirty="0" smtClean="0"/>
              <a:t>, a </a:t>
            </a:r>
            <a:r>
              <a:rPr lang="sk-SK" dirty="0" err="1" smtClean="0"/>
              <a:t>white</a:t>
            </a:r>
            <a:r>
              <a:rPr lang="sk-SK" dirty="0" smtClean="0"/>
              <a:t> </a:t>
            </a:r>
            <a:r>
              <a:rPr lang="sk-SK" dirty="0" err="1" smtClean="0"/>
              <a:t>hoodie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my </a:t>
            </a:r>
            <a:r>
              <a:rPr lang="sk-SK" dirty="0" err="1" smtClean="0"/>
              <a:t>favorite</a:t>
            </a:r>
            <a:r>
              <a:rPr lang="sk-SK" dirty="0" smtClean="0"/>
              <a:t> </a:t>
            </a:r>
            <a:r>
              <a:rPr lang="sk-SK" dirty="0" err="1" smtClean="0"/>
              <a:t>influencer</a:t>
            </a:r>
            <a:r>
              <a:rPr lang="sk-SK" dirty="0" smtClean="0"/>
              <a:t> </a:t>
            </a:r>
            <a:r>
              <a:rPr lang="sk-SK" dirty="0" err="1" smtClean="0"/>
              <a:t>Emma</a:t>
            </a:r>
            <a:r>
              <a:rPr lang="sk-SK" dirty="0" smtClean="0"/>
              <a:t> </a:t>
            </a:r>
            <a:r>
              <a:rPr lang="sk-SK" dirty="0" err="1" smtClean="0"/>
              <a:t>Muller</a:t>
            </a:r>
            <a:r>
              <a:rPr lang="sk-SK" dirty="0" smtClean="0"/>
              <a:t> and a </a:t>
            </a:r>
            <a:r>
              <a:rPr lang="sk-SK" dirty="0" err="1" smtClean="0"/>
              <a:t>red</a:t>
            </a:r>
            <a:r>
              <a:rPr lang="sk-SK" dirty="0" smtClean="0"/>
              <a:t> </a:t>
            </a:r>
            <a:r>
              <a:rPr lang="sk-SK" dirty="0" err="1" smtClean="0"/>
              <a:t>flannel</a:t>
            </a:r>
            <a:r>
              <a:rPr lang="sk-SK" dirty="0" smtClean="0"/>
              <a:t> </a:t>
            </a:r>
            <a:r>
              <a:rPr lang="sk-SK" dirty="0" err="1" smtClean="0"/>
              <a:t>shirt</a:t>
            </a:r>
            <a:r>
              <a:rPr lang="sk-SK" dirty="0" smtClean="0"/>
              <a:t> on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hoodie</a:t>
            </a:r>
            <a:r>
              <a:rPr lang="sk-SK" dirty="0" smtClean="0"/>
              <a:t>. I </a:t>
            </a:r>
            <a:r>
              <a:rPr lang="sk-SK" dirty="0" err="1" smtClean="0"/>
              <a:t>have</a:t>
            </a:r>
            <a:r>
              <a:rPr lang="sk-SK" dirty="0" smtClean="0"/>
              <a:t> a </a:t>
            </a:r>
            <a:r>
              <a:rPr lang="sk-SK" dirty="0" err="1" smtClean="0"/>
              <a:t>warm</a:t>
            </a:r>
            <a:r>
              <a:rPr lang="sk-SK" dirty="0" smtClean="0"/>
              <a:t> </a:t>
            </a:r>
            <a:r>
              <a:rPr lang="sk-SK" dirty="0" err="1" smtClean="0"/>
              <a:t>white</a:t>
            </a:r>
            <a:r>
              <a:rPr lang="sk-SK" dirty="0" smtClean="0"/>
              <a:t> </a:t>
            </a:r>
            <a:r>
              <a:rPr lang="sk-SK" dirty="0" err="1" smtClean="0"/>
              <a:t>beanie</a:t>
            </a:r>
            <a:r>
              <a:rPr lang="sk-SK" dirty="0" smtClean="0"/>
              <a:t> on my </a:t>
            </a:r>
            <a:r>
              <a:rPr lang="sk-SK" dirty="0" err="1" smtClean="0"/>
              <a:t>head</a:t>
            </a:r>
            <a:r>
              <a:rPr lang="sk-SK" dirty="0" smtClean="0"/>
              <a:t> and I </a:t>
            </a:r>
            <a:r>
              <a:rPr lang="sk-SK" dirty="0" err="1" smtClean="0"/>
              <a:t>have</a:t>
            </a:r>
            <a:r>
              <a:rPr lang="sk-SK" dirty="0" smtClean="0"/>
              <a:t> </a:t>
            </a:r>
            <a:r>
              <a:rPr lang="sk-SK" dirty="0" err="1" smtClean="0"/>
              <a:t>wearing</a:t>
            </a:r>
            <a:r>
              <a:rPr lang="sk-SK" dirty="0" smtClean="0"/>
              <a:t> </a:t>
            </a:r>
            <a:r>
              <a:rPr lang="sk-SK" dirty="0" err="1" smtClean="0"/>
              <a:t>winter</a:t>
            </a:r>
            <a:r>
              <a:rPr lang="sk-SK" dirty="0" smtClean="0"/>
              <a:t> </a:t>
            </a:r>
            <a:r>
              <a:rPr lang="sk-SK" dirty="0" err="1" smtClean="0"/>
              <a:t>shiny</a:t>
            </a:r>
            <a:r>
              <a:rPr lang="sk-SK" dirty="0" smtClean="0"/>
              <a:t> </a:t>
            </a:r>
            <a:r>
              <a:rPr lang="sk-SK" dirty="0" err="1" smtClean="0"/>
              <a:t>boots</a:t>
            </a:r>
            <a:r>
              <a:rPr lang="sk-SK" dirty="0" smtClean="0"/>
              <a:t>. </a:t>
            </a:r>
          </a:p>
          <a:p>
            <a:r>
              <a:rPr lang="sk-SK" dirty="0" err="1" smtClean="0"/>
              <a:t>Since</a:t>
            </a:r>
            <a:r>
              <a:rPr lang="sk-SK" dirty="0" smtClean="0"/>
              <a:t> I </a:t>
            </a:r>
            <a:r>
              <a:rPr lang="sk-SK" dirty="0" err="1" smtClean="0"/>
              <a:t>like</a:t>
            </a:r>
            <a:r>
              <a:rPr lang="sk-SK" dirty="0" smtClean="0"/>
              <a:t> to </a:t>
            </a:r>
            <a:r>
              <a:rPr lang="sk-SK" dirty="0" err="1" smtClean="0"/>
              <a:t>wear</a:t>
            </a:r>
            <a:r>
              <a:rPr lang="sk-SK" dirty="0" smtClean="0"/>
              <a:t> </a:t>
            </a:r>
            <a:r>
              <a:rPr lang="sk-SK" dirty="0" err="1" smtClean="0"/>
              <a:t>this</a:t>
            </a:r>
            <a:r>
              <a:rPr lang="sk-SK" dirty="0" smtClean="0"/>
              <a:t> </a:t>
            </a:r>
            <a:r>
              <a:rPr lang="sk-SK" dirty="0" err="1" smtClean="0"/>
              <a:t>outfit</a:t>
            </a:r>
            <a:r>
              <a:rPr lang="sk-SK" dirty="0" smtClean="0"/>
              <a:t> </a:t>
            </a:r>
            <a:r>
              <a:rPr lang="sk-SK" dirty="0" err="1" smtClean="0"/>
              <a:t>outside</a:t>
            </a:r>
            <a:r>
              <a:rPr lang="sk-SK" dirty="0" smtClean="0"/>
              <a:t> I </a:t>
            </a:r>
            <a:r>
              <a:rPr lang="sk-SK" dirty="0" err="1" smtClean="0"/>
              <a:t>also</a:t>
            </a:r>
            <a:r>
              <a:rPr lang="sk-SK" dirty="0" smtClean="0"/>
              <a:t> </a:t>
            </a:r>
            <a:r>
              <a:rPr lang="sk-SK" dirty="0" err="1" smtClean="0"/>
              <a:t>have</a:t>
            </a:r>
            <a:r>
              <a:rPr lang="sk-SK" dirty="0" smtClean="0"/>
              <a:t> a </a:t>
            </a:r>
            <a:r>
              <a:rPr lang="sk-SK" dirty="0" err="1" smtClean="0"/>
              <a:t>mask</a:t>
            </a:r>
            <a:r>
              <a:rPr lang="sk-SK" dirty="0" smtClean="0"/>
              <a:t> on my face </a:t>
            </a:r>
            <a:r>
              <a:rPr lang="sk-SK" dirty="0" err="1" smtClean="0"/>
              <a:t>because</a:t>
            </a:r>
            <a:endParaRPr lang="sk-SK" dirty="0" smtClean="0"/>
          </a:p>
          <a:p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protection</a:t>
            </a:r>
            <a:r>
              <a:rPr lang="sk-SK" dirty="0" smtClean="0"/>
              <a:t>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8674" name="Picture 2" descr="C:\Users\lenovo B51\Downloads\IMG_20210207_123347.jpg"/>
          <p:cNvPicPr>
            <a:picLocks noChangeAspect="1" noChangeArrowheads="1"/>
          </p:cNvPicPr>
          <p:nvPr/>
        </p:nvPicPr>
        <p:blipFill>
          <a:blip r:embed="rId3" cstate="print"/>
          <a:srcRect l="5568" r="4497" b="8001"/>
          <a:stretch>
            <a:fillRect/>
          </a:stretch>
        </p:blipFill>
        <p:spPr bwMode="auto">
          <a:xfrm>
            <a:off x="2051720" y="0"/>
            <a:ext cx="4696204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0" y="4221088"/>
            <a:ext cx="385192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the picture I am wearing black jeans, black socks and black sneakers.</a:t>
            </a:r>
            <a:r>
              <a:rPr lang="sk-SK" dirty="0" smtClean="0"/>
              <a:t> </a:t>
            </a:r>
            <a:r>
              <a:rPr lang="en-US" dirty="0" smtClean="0"/>
              <a:t>I am wearing black </a:t>
            </a:r>
            <a:r>
              <a:rPr lang="en-US" dirty="0" err="1" smtClean="0"/>
              <a:t>hoodie</a:t>
            </a:r>
            <a:r>
              <a:rPr lang="en-US" dirty="0" smtClean="0"/>
              <a:t> and black and blue T-shirt on </a:t>
            </a:r>
            <a:r>
              <a:rPr lang="en-US" dirty="0" err="1" smtClean="0"/>
              <a:t>hoodie</a:t>
            </a:r>
            <a:r>
              <a:rPr lang="en-US" dirty="0" smtClean="0"/>
              <a:t>.</a:t>
            </a:r>
            <a:r>
              <a:rPr lang="sk-SK" dirty="0" smtClean="0"/>
              <a:t> </a:t>
            </a:r>
            <a:r>
              <a:rPr lang="en-US" dirty="0" smtClean="0"/>
              <a:t>And on my head I am wearing a cap.</a:t>
            </a:r>
            <a:r>
              <a:rPr lang="sk-SK" dirty="0" smtClean="0"/>
              <a:t> </a:t>
            </a:r>
            <a:r>
              <a:rPr lang="en-US" dirty="0" smtClean="0"/>
              <a:t>This is my normal outfit for school or for shopping or for going out with friends.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Výsledok vyhľadávania obrázkov pre dopyt fashion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488"/>
            <a:ext cx="9144000" cy="782148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k-SK" dirty="0" smtClean="0"/>
              <a:t>SECOND OUTFIT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2530" name="Picture 2" descr="C:\Users\lenovo B51\Downloads\IMG_20210205_101431.jpg"/>
          <p:cNvPicPr>
            <a:picLocks noChangeAspect="1" noChangeArrowheads="1"/>
          </p:cNvPicPr>
          <p:nvPr/>
        </p:nvPicPr>
        <p:blipFill>
          <a:blip r:embed="rId3" cstate="print"/>
          <a:srcRect r="18070" b="25101"/>
          <a:stretch>
            <a:fillRect/>
          </a:stretch>
        </p:blipFill>
        <p:spPr bwMode="auto">
          <a:xfrm rot="16200000">
            <a:off x="962979" y="1160750"/>
            <a:ext cx="6858001" cy="4536502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95536" y="5085184"/>
            <a:ext cx="480628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the picture I can see a lady, who is wearing sunglasses, white coat with leopard design,</a:t>
            </a:r>
            <a:r>
              <a:rPr lang="sk-SK" dirty="0" smtClean="0"/>
              <a:t> </a:t>
            </a:r>
            <a:r>
              <a:rPr lang="en-US" dirty="0" smtClean="0"/>
              <a:t>silver ball dress with glitters, blue socks with crazy picture of flamenco and black</a:t>
            </a:r>
            <a:r>
              <a:rPr lang="sk-SK" dirty="0" smtClean="0"/>
              <a:t> ,,</a:t>
            </a:r>
            <a:r>
              <a:rPr lang="sk-SK" dirty="0" err="1" smtClean="0"/>
              <a:t>working</a:t>
            </a:r>
            <a:r>
              <a:rPr lang="sk-SK" dirty="0" smtClean="0"/>
              <a:t>,, </a:t>
            </a:r>
            <a:r>
              <a:rPr lang="sk-SK" dirty="0" err="1" smtClean="0"/>
              <a:t>shoes</a:t>
            </a:r>
            <a:r>
              <a:rPr lang="en-US" dirty="0" smtClean="0"/>
              <a:t>. This is my uniform when a I go to garden.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3554" name="Picture 2" descr="C:\Users\lenovo B51\Downloads\IMG_20210206_122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4104456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0" y="2276872"/>
            <a:ext cx="3347864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This outfit is the perfect homemade outfit. In this picture</a:t>
            </a:r>
            <a:endParaRPr lang="sk-SK" dirty="0" smtClean="0"/>
          </a:p>
          <a:p>
            <a:r>
              <a:rPr lang="en-US" dirty="0" smtClean="0"/>
              <a:t> I am wearing striped t-shirt, sweater and patterned waistcoat. So I don't get cold, when I will hang </a:t>
            </a:r>
            <a:r>
              <a:rPr lang="sk-SK" dirty="0" err="1" smtClean="0"/>
              <a:t>out</a:t>
            </a:r>
            <a:r>
              <a:rPr lang="sk-SK" dirty="0" smtClean="0"/>
              <a:t>. </a:t>
            </a:r>
            <a:r>
              <a:rPr lang="en-US" dirty="0" smtClean="0"/>
              <a:t>On my legs I have gray tracksuit and gray skirt.</a:t>
            </a:r>
            <a:endParaRPr lang="sk-SK" dirty="0" smtClean="0"/>
          </a:p>
          <a:p>
            <a:r>
              <a:rPr lang="en-US" dirty="0" smtClean="0"/>
              <a:t>  I complemented it with a carted scarf and red sunglasses, to the sun doesn't keep me from working. I made two high ponytails to my hair didn't fall into my eyes when I will do house works. We can go throw out the trash in this outfit too. 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4578" name="Picture 2" descr="C:\Users\lenovo B51\Downloads\IMG_8840.jpg"/>
          <p:cNvPicPr>
            <a:picLocks noChangeAspect="1" noChangeArrowheads="1"/>
          </p:cNvPicPr>
          <p:nvPr/>
        </p:nvPicPr>
        <p:blipFill>
          <a:blip r:embed="rId3" cstate="print"/>
          <a:srcRect l="11169" t="4581" b="8638"/>
          <a:stretch>
            <a:fillRect/>
          </a:stretch>
        </p:blipFill>
        <p:spPr bwMode="auto">
          <a:xfrm rot="5400000">
            <a:off x="782958" y="1196754"/>
            <a:ext cx="6858002" cy="4464495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6084168" y="2636912"/>
            <a:ext cx="2592288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As a crazy outfit, we chose this one, which we called "in the embrace of</a:t>
            </a:r>
            <a:r>
              <a:rPr lang="sk-SK" dirty="0" smtClean="0"/>
              <a:t> </a:t>
            </a:r>
            <a:r>
              <a:rPr lang="en-US" dirty="0" smtClean="0"/>
              <a:t>lockdown".  This outfit completely captures our everyday life, because we mostly wear pajamas and lie in bed.  I also involved my brother in this challenge and we had a lot of fun 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5602" name="Picture 2" descr="C:\Users\lenovo B51\Downloads\IMG_1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5364088" y="3861048"/>
            <a:ext cx="343812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the picture </a:t>
            </a:r>
            <a:r>
              <a:rPr lang="en-US" dirty="0" err="1" smtClean="0"/>
              <a:t>Im</a:t>
            </a:r>
            <a:r>
              <a:rPr lang="en-US" dirty="0" smtClean="0"/>
              <a:t> wearing my </a:t>
            </a:r>
            <a:r>
              <a:rPr lang="en-US" dirty="0" err="1" smtClean="0"/>
              <a:t>pyjamas</a:t>
            </a:r>
            <a:r>
              <a:rPr lang="en-US" dirty="0" smtClean="0"/>
              <a:t> overall with what </a:t>
            </a:r>
            <a:r>
              <a:rPr lang="en-US" dirty="0" err="1" smtClean="0"/>
              <a:t>i</a:t>
            </a:r>
            <a:r>
              <a:rPr lang="en-US" dirty="0" smtClean="0"/>
              <a:t> would call</a:t>
            </a:r>
            <a:r>
              <a:rPr lang="sk-SK" dirty="0" smtClean="0"/>
              <a:t> -</a:t>
            </a:r>
            <a:r>
              <a:rPr lang="en-US" dirty="0" smtClean="0"/>
              <a:t> </a:t>
            </a:r>
            <a:r>
              <a:rPr lang="en-US" dirty="0" err="1" smtClean="0"/>
              <a:t>christmas</a:t>
            </a:r>
            <a:r>
              <a:rPr lang="en-US" dirty="0" smtClean="0"/>
              <a:t> pattern, black beanie, grey gloves, sunglasses and my black boots again because balcony is wet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6626" name="Picture 2" descr="C:\Users\lenovo B51\Downloads\IMG_1019.jpg"/>
          <p:cNvPicPr>
            <a:picLocks noChangeAspect="1" noChangeArrowheads="1"/>
          </p:cNvPicPr>
          <p:nvPr/>
        </p:nvPicPr>
        <p:blipFill>
          <a:blip r:embed="rId3" cstate="print"/>
          <a:srcRect t="3360" b="11732"/>
          <a:stretch>
            <a:fillRect/>
          </a:stretch>
        </p:blipFill>
        <p:spPr bwMode="auto">
          <a:xfrm rot="5400000">
            <a:off x="842676" y="1344370"/>
            <a:ext cx="6954592" cy="4104456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076056" y="4077072"/>
            <a:ext cx="35821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The model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en-US" dirty="0" smtClean="0"/>
              <a:t>wearing black striped t- shirt with long sleeves and white jeans. On top she is wearing</a:t>
            </a:r>
            <a:r>
              <a:rPr lang="sk-SK" dirty="0" smtClean="0"/>
              <a:t> </a:t>
            </a:r>
            <a:r>
              <a:rPr lang="en-US" dirty="0" smtClean="0"/>
              <a:t>small flowery dress. She has dark blue high socks in low white sneakers. She has a pink cap on her</a:t>
            </a:r>
            <a:r>
              <a:rPr lang="sk-SK" dirty="0" smtClean="0"/>
              <a:t> </a:t>
            </a:r>
            <a:r>
              <a:rPr lang="en-US" dirty="0" smtClean="0"/>
              <a:t>head.</a:t>
            </a:r>
            <a:endParaRPr lang="sk-SK" dirty="0" smtClean="0"/>
          </a:p>
          <a:p>
            <a:r>
              <a:rPr lang="en-US" dirty="0" smtClean="0"/>
              <a:t> She wears this outfit when she is at </a:t>
            </a:r>
            <a:r>
              <a:rPr lang="en-US" dirty="0" err="1" smtClean="0"/>
              <a:t>paris</a:t>
            </a:r>
            <a:r>
              <a:rPr lang="en-US" dirty="0" smtClean="0"/>
              <a:t> fashion week.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 l="11200" r="3401"/>
          <a:stretch>
            <a:fillRect/>
          </a:stretch>
        </p:blipFill>
        <p:spPr bwMode="auto">
          <a:xfrm>
            <a:off x="2051720" y="0"/>
            <a:ext cx="4392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5508104" y="2132856"/>
            <a:ext cx="3384376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Lets start with the head.</a:t>
            </a:r>
            <a:endParaRPr lang="sk-SK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wearing woolen hat (by the way its designed and knitted by my mom)</a:t>
            </a:r>
            <a:r>
              <a:rPr lang="sk-SK" dirty="0" smtClean="0"/>
              <a:t>. </a:t>
            </a:r>
            <a:r>
              <a:rPr lang="en-US" dirty="0" smtClean="0"/>
              <a:t>Then </a:t>
            </a:r>
            <a:r>
              <a:rPr lang="en-US" dirty="0" err="1" smtClean="0"/>
              <a:t>i</a:t>
            </a:r>
            <a:r>
              <a:rPr lang="en-US" dirty="0" smtClean="0"/>
              <a:t> have green </a:t>
            </a:r>
            <a:r>
              <a:rPr lang="en-US" dirty="0" err="1" smtClean="0"/>
              <a:t>earings</a:t>
            </a:r>
            <a:r>
              <a:rPr lang="en-US" dirty="0" smtClean="0"/>
              <a:t> made of wood.</a:t>
            </a:r>
            <a:r>
              <a:rPr lang="sk-SK" dirty="0" smtClean="0"/>
              <a:t> </a:t>
            </a:r>
          </a:p>
          <a:p>
            <a:r>
              <a:rPr lang="en-US" dirty="0" err="1" smtClean="0"/>
              <a:t>Im</a:t>
            </a:r>
            <a:r>
              <a:rPr lang="en-US" dirty="0" smtClean="0"/>
              <a:t> wearing yellow coat with fur.</a:t>
            </a:r>
          </a:p>
          <a:p>
            <a:r>
              <a:rPr lang="en-US" dirty="0" smtClean="0"/>
              <a:t>Under the coat I have 2 t-shirts. One is striped with long sleeve and second with floral pattern with short sleeve.</a:t>
            </a:r>
            <a:r>
              <a:rPr lang="sk-SK" dirty="0" smtClean="0"/>
              <a:t> </a:t>
            </a:r>
            <a:r>
              <a:rPr lang="en-US" dirty="0" smtClean="0"/>
              <a:t>Then I have </a:t>
            </a:r>
            <a:r>
              <a:rPr lang="en-US" dirty="0" err="1" smtClean="0"/>
              <a:t>colourful</a:t>
            </a:r>
            <a:r>
              <a:rPr lang="en-US" dirty="0" smtClean="0"/>
              <a:t> shorts with stripes with belt and yellow stockings (</a:t>
            </a:r>
            <a:r>
              <a:rPr lang="en-US" dirty="0" err="1" smtClean="0"/>
              <a:t>i</a:t>
            </a:r>
            <a:r>
              <a:rPr lang="en-US" dirty="0" smtClean="0"/>
              <a:t> hate stockings but this one are really comfy)</a:t>
            </a:r>
            <a:r>
              <a:rPr lang="sk-SK" dirty="0" smtClean="0"/>
              <a:t> </a:t>
            </a:r>
            <a:r>
              <a:rPr lang="en-US" dirty="0" smtClean="0"/>
              <a:t>And the last piece of my outfit are black boots with floral pattern. 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836712" y="155679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6000" dirty="0" smtClean="0">
                <a:latin typeface="Gill Sans MT Ext Condensed Bold" pitchFamily="34" charset="-18"/>
              </a:rPr>
              <a:t>8 </a:t>
            </a:r>
            <a:r>
              <a:rPr lang="sk-SK" sz="6000" dirty="0" err="1" smtClean="0">
                <a:latin typeface="Gill Sans MT Ext Condensed Bold" pitchFamily="34" charset="-18"/>
              </a:rPr>
              <a:t>girls</a:t>
            </a:r>
            <a:endParaRPr lang="sk-SK" sz="6000" dirty="0" smtClean="0">
              <a:latin typeface="Gill Sans MT Ext Condensed Bold" pitchFamily="34" charset="-18"/>
            </a:endParaRPr>
          </a:p>
          <a:p>
            <a:pPr algn="ctr">
              <a:buNone/>
            </a:pPr>
            <a:r>
              <a:rPr lang="sk-SK" sz="6000" dirty="0" smtClean="0">
                <a:latin typeface="Gill Sans MT Ext Condensed Bold" pitchFamily="34" charset="-18"/>
              </a:rPr>
              <a:t>16 </a:t>
            </a:r>
            <a:r>
              <a:rPr lang="sk-SK" sz="6000" dirty="0" err="1" smtClean="0">
                <a:latin typeface="Gill Sans MT Ext Condensed Bold" pitchFamily="34" charset="-18"/>
              </a:rPr>
              <a:t>outfits</a:t>
            </a:r>
            <a:endParaRPr lang="sk-SK" sz="6000" dirty="0" smtClean="0">
              <a:latin typeface="Gill Sans MT Ext Condensed Bold" pitchFamily="34" charset="-18"/>
            </a:endParaRPr>
          </a:p>
          <a:p>
            <a:pPr algn="ctr">
              <a:buNone/>
            </a:pPr>
            <a:r>
              <a:rPr lang="sk-SK" sz="6000" dirty="0" smtClean="0">
                <a:latin typeface="Gill Sans MT Ext Condensed Bold" pitchFamily="34" charset="-18"/>
              </a:rPr>
              <a:t>1 show</a:t>
            </a:r>
            <a:endParaRPr lang="sk-SK" sz="6000" dirty="0">
              <a:latin typeface="Gill Sans MT Ext Condensed Bold" pitchFamily="34" charset="-18"/>
            </a:endParaRPr>
          </a:p>
        </p:txBody>
      </p:sp>
      <p:pic>
        <p:nvPicPr>
          <p:cNvPr id="3074" name="Picture 2" descr="Výsledok vyhľadávania obrázkov pre dopyt fashion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0648"/>
            <a:ext cx="5868144" cy="659735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31746" name="Picture 2" descr="C:\Users\lenovo B51\Downloads\IMG_20210207_160104_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4104456" cy="6858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79512" y="2708920"/>
            <a:ext cx="327585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I am </a:t>
            </a:r>
            <a:r>
              <a:rPr lang="sk-SK" dirty="0" err="1" smtClean="0"/>
              <a:t>wearing</a:t>
            </a:r>
            <a:r>
              <a:rPr lang="sk-SK" dirty="0" smtClean="0"/>
              <a:t> a </a:t>
            </a:r>
            <a:r>
              <a:rPr lang="sk-SK" dirty="0" err="1" smtClean="0"/>
              <a:t>black</a:t>
            </a:r>
            <a:r>
              <a:rPr lang="sk-SK" dirty="0" smtClean="0"/>
              <a:t> and </a:t>
            </a:r>
            <a:r>
              <a:rPr lang="sk-SK" dirty="0" err="1" smtClean="0"/>
              <a:t>white</a:t>
            </a:r>
            <a:r>
              <a:rPr lang="sk-SK" dirty="0" smtClean="0"/>
              <a:t> </a:t>
            </a:r>
            <a:r>
              <a:rPr lang="sk-SK" dirty="0" err="1" smtClean="0"/>
              <a:t>dotted</a:t>
            </a:r>
            <a:r>
              <a:rPr lang="sk-SK" dirty="0" smtClean="0"/>
              <a:t> </a:t>
            </a:r>
            <a:r>
              <a:rPr lang="sk-SK" dirty="0" err="1" smtClean="0"/>
              <a:t>skirt</a:t>
            </a:r>
            <a:r>
              <a:rPr lang="sk-SK" dirty="0" smtClean="0"/>
              <a:t> </a:t>
            </a:r>
            <a:r>
              <a:rPr lang="sk-SK" dirty="0" err="1" smtClean="0"/>
              <a:t>and</a:t>
            </a:r>
            <a:r>
              <a:rPr lang="sk-SK" dirty="0" smtClean="0"/>
              <a:t> </a:t>
            </a:r>
            <a:r>
              <a:rPr lang="sk-SK" dirty="0" err="1" smtClean="0"/>
              <a:t>red</a:t>
            </a:r>
            <a:r>
              <a:rPr lang="sk-SK" dirty="0" smtClean="0"/>
              <a:t> </a:t>
            </a:r>
            <a:r>
              <a:rPr lang="sk-SK" dirty="0" err="1" smtClean="0"/>
              <a:t>and</a:t>
            </a:r>
            <a:r>
              <a:rPr lang="sk-SK" dirty="0" smtClean="0"/>
              <a:t> </a:t>
            </a:r>
            <a:r>
              <a:rPr lang="sk-SK" dirty="0" err="1" smtClean="0"/>
              <a:t>white</a:t>
            </a:r>
            <a:r>
              <a:rPr lang="sk-SK" dirty="0" smtClean="0"/>
              <a:t> </a:t>
            </a:r>
            <a:r>
              <a:rPr lang="sk-SK" dirty="0" err="1" smtClean="0"/>
              <a:t>striped</a:t>
            </a:r>
            <a:r>
              <a:rPr lang="sk-SK" dirty="0" smtClean="0"/>
              <a:t> </a:t>
            </a:r>
            <a:r>
              <a:rPr lang="sk-SK" dirty="0" err="1" smtClean="0"/>
              <a:t>T-shirt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a </a:t>
            </a:r>
            <a:r>
              <a:rPr lang="sk-SK" dirty="0" err="1" smtClean="0"/>
              <a:t>yellow</a:t>
            </a:r>
            <a:r>
              <a:rPr lang="sk-SK" dirty="0" smtClean="0"/>
              <a:t> </a:t>
            </a:r>
            <a:r>
              <a:rPr lang="sk-SK" dirty="0" err="1" smtClean="0"/>
              <a:t>heart</a:t>
            </a:r>
            <a:r>
              <a:rPr lang="sk-SK" dirty="0" smtClean="0"/>
              <a:t>. I </a:t>
            </a:r>
            <a:r>
              <a:rPr lang="sk-SK" dirty="0" err="1" smtClean="0"/>
              <a:t>have</a:t>
            </a:r>
            <a:r>
              <a:rPr lang="sk-SK" dirty="0" smtClean="0"/>
              <a:t> a </a:t>
            </a:r>
            <a:r>
              <a:rPr lang="sk-SK" dirty="0" err="1" smtClean="0"/>
              <a:t>blue</a:t>
            </a:r>
            <a:r>
              <a:rPr lang="sk-SK" dirty="0" smtClean="0"/>
              <a:t> </a:t>
            </a:r>
            <a:r>
              <a:rPr lang="sk-SK" dirty="0" err="1" smtClean="0"/>
              <a:t>sweater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large</a:t>
            </a:r>
            <a:r>
              <a:rPr lang="sk-SK" dirty="0" smtClean="0"/>
              <a:t> </a:t>
            </a:r>
            <a:r>
              <a:rPr lang="sk-SK" dirty="0" err="1" smtClean="0"/>
              <a:t>sleeves</a:t>
            </a:r>
            <a:r>
              <a:rPr lang="sk-SK" dirty="0" smtClean="0"/>
              <a:t> on my </a:t>
            </a:r>
            <a:r>
              <a:rPr lang="sk-SK" dirty="0" err="1" smtClean="0"/>
              <a:t>T-shirt</a:t>
            </a:r>
            <a:r>
              <a:rPr lang="sk-SK" dirty="0" smtClean="0"/>
              <a:t>. </a:t>
            </a:r>
          </a:p>
          <a:p>
            <a:r>
              <a:rPr lang="sk-SK" dirty="0" smtClean="0"/>
              <a:t>I am </a:t>
            </a:r>
            <a:r>
              <a:rPr lang="sk-SK" dirty="0" err="1" smtClean="0"/>
              <a:t>wearing</a:t>
            </a:r>
            <a:r>
              <a:rPr lang="sk-SK" dirty="0" smtClean="0"/>
              <a:t> a </a:t>
            </a:r>
            <a:r>
              <a:rPr lang="sk-SK" dirty="0" err="1" smtClean="0"/>
              <a:t>black</a:t>
            </a:r>
            <a:r>
              <a:rPr lang="sk-SK" dirty="0" smtClean="0"/>
              <a:t> </a:t>
            </a:r>
            <a:r>
              <a:rPr lang="sk-SK" dirty="0" err="1" smtClean="0"/>
              <a:t>hat</a:t>
            </a:r>
            <a:r>
              <a:rPr lang="sk-SK" dirty="0" smtClean="0"/>
              <a:t> on my </a:t>
            </a:r>
            <a:r>
              <a:rPr lang="sk-SK" dirty="0" err="1" smtClean="0"/>
              <a:t>head</a:t>
            </a:r>
            <a:r>
              <a:rPr lang="sk-SK" dirty="0" smtClean="0"/>
              <a:t>. I </a:t>
            </a:r>
            <a:r>
              <a:rPr lang="sk-SK" dirty="0" err="1" smtClean="0"/>
              <a:t>have</a:t>
            </a:r>
            <a:r>
              <a:rPr lang="sk-SK" dirty="0" smtClean="0"/>
              <a:t> </a:t>
            </a:r>
            <a:r>
              <a:rPr lang="sk-SK" dirty="0" err="1" smtClean="0"/>
              <a:t>yellow</a:t>
            </a:r>
            <a:r>
              <a:rPr lang="sk-SK" dirty="0" smtClean="0"/>
              <a:t> </a:t>
            </a:r>
            <a:r>
              <a:rPr lang="sk-SK" dirty="0" err="1" smtClean="0"/>
              <a:t>sneakers</a:t>
            </a:r>
            <a:r>
              <a:rPr lang="sk-SK" dirty="0" smtClean="0"/>
              <a:t> in </a:t>
            </a:r>
            <a:r>
              <a:rPr lang="sk-SK" dirty="0" err="1" smtClean="0"/>
              <a:t>combination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red</a:t>
            </a:r>
            <a:r>
              <a:rPr lang="sk-SK" dirty="0" smtClean="0"/>
              <a:t> </a:t>
            </a:r>
            <a:r>
              <a:rPr lang="sk-SK" dirty="0" err="1" smtClean="0"/>
              <a:t>socks</a:t>
            </a:r>
            <a:r>
              <a:rPr lang="sk-SK" dirty="0" smtClean="0"/>
              <a:t>. </a:t>
            </a:r>
          </a:p>
          <a:p>
            <a:r>
              <a:rPr lang="sk-SK" dirty="0" smtClean="0"/>
              <a:t>I </a:t>
            </a:r>
            <a:r>
              <a:rPr lang="sk-SK" dirty="0" err="1" smtClean="0"/>
              <a:t>recommend</a:t>
            </a:r>
            <a:r>
              <a:rPr lang="sk-SK" dirty="0" smtClean="0"/>
              <a:t> </a:t>
            </a:r>
            <a:r>
              <a:rPr lang="sk-SK" dirty="0" err="1" smtClean="0"/>
              <a:t>this</a:t>
            </a:r>
            <a:r>
              <a:rPr lang="sk-SK" dirty="0" smtClean="0"/>
              <a:t> </a:t>
            </a:r>
            <a:r>
              <a:rPr lang="sk-SK" dirty="0" err="1" smtClean="0"/>
              <a:t>outfit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people</a:t>
            </a:r>
            <a:r>
              <a:rPr lang="sk-SK" dirty="0" smtClean="0"/>
              <a:t> </a:t>
            </a:r>
            <a:r>
              <a:rPr lang="sk-SK" dirty="0" err="1" smtClean="0"/>
              <a:t>who</a:t>
            </a:r>
            <a:r>
              <a:rPr lang="sk-SK" dirty="0" smtClean="0"/>
              <a:t> are </a:t>
            </a:r>
            <a:r>
              <a:rPr lang="sk-SK" dirty="0" err="1" smtClean="0"/>
              <a:t>not</a:t>
            </a:r>
            <a:r>
              <a:rPr lang="sk-SK" dirty="0" smtClean="0"/>
              <a:t> </a:t>
            </a:r>
            <a:r>
              <a:rPr lang="sk-SK" dirty="0" err="1" smtClean="0"/>
              <a:t>afraid</a:t>
            </a:r>
            <a:r>
              <a:rPr lang="sk-SK" dirty="0" smtClean="0"/>
              <a:t> to </a:t>
            </a:r>
            <a:r>
              <a:rPr lang="sk-SK" dirty="0" err="1" smtClean="0"/>
              <a:t>untie</a:t>
            </a:r>
            <a:r>
              <a:rPr lang="sk-SK" dirty="0" smtClean="0"/>
              <a:t> </a:t>
            </a:r>
            <a:r>
              <a:rPr lang="sk-SK" dirty="0" err="1" smtClean="0"/>
              <a:t>themselves</a:t>
            </a:r>
            <a:r>
              <a:rPr lang="sk-SK" dirty="0" smtClean="0"/>
              <a:t> and </a:t>
            </a:r>
            <a:r>
              <a:rPr lang="sk-SK" dirty="0" err="1" smtClean="0"/>
              <a:t>make</a:t>
            </a:r>
            <a:r>
              <a:rPr lang="sk-SK" dirty="0" smtClean="0"/>
              <a:t> </a:t>
            </a:r>
            <a:r>
              <a:rPr lang="sk-SK" dirty="0" err="1" smtClean="0"/>
              <a:t>fun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themselves</a:t>
            </a:r>
            <a:r>
              <a:rPr lang="sk-SK" dirty="0" smtClean="0"/>
              <a:t>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9698" name="Picture 2" descr="C:\Users\lenovo B51\Downloads\IMG_20210207_124525.jpg"/>
          <p:cNvPicPr>
            <a:picLocks noChangeAspect="1" noChangeArrowheads="1"/>
          </p:cNvPicPr>
          <p:nvPr/>
        </p:nvPicPr>
        <p:blipFill>
          <a:blip r:embed="rId3" cstate="print"/>
          <a:srcRect r="19200"/>
          <a:stretch>
            <a:fillRect/>
          </a:stretch>
        </p:blipFill>
        <p:spPr bwMode="auto">
          <a:xfrm>
            <a:off x="2267744" y="0"/>
            <a:ext cx="4155926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508104" y="2060848"/>
            <a:ext cx="3114600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the Picture I am wearing big grey </a:t>
            </a:r>
            <a:r>
              <a:rPr lang="en-US" dirty="0" err="1" smtClean="0"/>
              <a:t>hoodie</a:t>
            </a:r>
            <a:r>
              <a:rPr lang="en-US" dirty="0" smtClean="0"/>
              <a:t>. I am wearing black </a:t>
            </a:r>
            <a:r>
              <a:rPr lang="en-US" dirty="0" err="1" smtClean="0"/>
              <a:t>legins</a:t>
            </a:r>
            <a:r>
              <a:rPr lang="en-US" dirty="0" smtClean="0"/>
              <a:t> and blue shorts on</a:t>
            </a:r>
          </a:p>
          <a:p>
            <a:r>
              <a:rPr lang="en-US" dirty="0" err="1" smtClean="0"/>
              <a:t>legins.I</a:t>
            </a:r>
            <a:r>
              <a:rPr lang="en-US" dirty="0" smtClean="0"/>
              <a:t> am wearing crocs </a:t>
            </a:r>
            <a:r>
              <a:rPr lang="en-US" dirty="0" err="1" smtClean="0"/>
              <a:t>slippers.And</a:t>
            </a:r>
            <a:r>
              <a:rPr lang="en-US" dirty="0" smtClean="0"/>
              <a:t> on my head can be nothing but a cap because I love </a:t>
            </a:r>
            <a:r>
              <a:rPr lang="en-US" dirty="0" err="1" smtClean="0"/>
              <a:t>it.I</a:t>
            </a:r>
            <a:r>
              <a:rPr lang="en-US" dirty="0" smtClean="0"/>
              <a:t> am wearing one black sock and one grey sock with black, white and blue dots to match</a:t>
            </a:r>
            <a:r>
              <a:rPr lang="sk-SK" dirty="0" smtClean="0"/>
              <a:t> </a:t>
            </a:r>
            <a:r>
              <a:rPr lang="en-US" dirty="0" smtClean="0"/>
              <a:t>colors with whole my outfit.</a:t>
            </a:r>
            <a:r>
              <a:rPr lang="sk-SK" dirty="0" smtClean="0"/>
              <a:t> </a:t>
            </a:r>
            <a:r>
              <a:rPr lang="en-US" dirty="0" smtClean="0"/>
              <a:t>For someone is this outfit crazy but this is my normal outfit witch I wear at home every day.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Výsledok vyhľadávania obrázkov pre dopyt rec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315416"/>
            <a:ext cx="9793088" cy="756084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And </a:t>
            </a:r>
            <a:r>
              <a:rPr lang="sk-SK" dirty="0" err="1" smtClean="0"/>
              <a:t>now</a:t>
            </a:r>
            <a:r>
              <a:rPr lang="sk-SK" dirty="0" smtClean="0"/>
              <a:t>.....</a:t>
            </a:r>
          </a:p>
          <a:p>
            <a:pPr>
              <a:buNone/>
            </a:pPr>
            <a:endParaRPr lang="sk-SK" dirty="0" smtClean="0"/>
          </a:p>
          <a:p>
            <a:pPr algn="ctr">
              <a:buNone/>
            </a:pPr>
            <a:r>
              <a:rPr lang="sk-SK" sz="4800" dirty="0" smtClean="0">
                <a:latin typeface="Bahnschrift" pitchFamily="34" charset="0"/>
              </a:rPr>
              <a:t>ENJOY A FASHION SHOW!!!</a:t>
            </a:r>
            <a:endParaRPr lang="sk-SK" sz="4800" dirty="0">
              <a:latin typeface="Bahnschrift" pitchFamily="34" charset="0"/>
            </a:endParaRPr>
          </a:p>
        </p:txBody>
      </p:sp>
      <p:pic>
        <p:nvPicPr>
          <p:cNvPr id="32772" name="Picture 4" descr="Výsledok vyhľadávania obrázkov pre dopyt VIDEO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1857533" cy="234888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IMG_1042">
            <a:hlinkClick r:id="" action="ppaction://media"/>
            <a:extLst>
              <a:ext uri="{FF2B5EF4-FFF2-40B4-BE49-F238E27FC236}">
                <a16:creationId xmlns:a16="http://schemas.microsoft.com/office/drawing/2014/main" xmlns="" id="{2281A610-63BF-4339-9D4A-5D84EB423A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3648" y="260648"/>
            <a:ext cx="6320596" cy="632059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Two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sk-SK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categories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1.outfit</a:t>
            </a:r>
            <a:r>
              <a:rPr lang="sk-SK" dirty="0" smtClean="0"/>
              <a:t> = </a:t>
            </a:r>
            <a:r>
              <a:rPr lang="sk-SK" dirty="0" err="1" smtClean="0"/>
              <a:t>casual</a:t>
            </a:r>
            <a:r>
              <a:rPr lang="sk-SK" dirty="0" smtClean="0"/>
              <a:t>, </a:t>
            </a:r>
            <a:r>
              <a:rPr lang="sk-SK" dirty="0" err="1" smtClean="0"/>
              <a:t>basic</a:t>
            </a:r>
            <a:r>
              <a:rPr lang="sk-SK" dirty="0" smtClean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clothes that I prefer to wear and feel</a:t>
            </a:r>
            <a:r>
              <a:rPr lang="sk-SK" dirty="0" smtClean="0"/>
              <a:t> </a:t>
            </a:r>
            <a:r>
              <a:rPr lang="sk-SK" dirty="0" err="1" smtClean="0"/>
              <a:t>good</a:t>
            </a:r>
            <a:r>
              <a:rPr lang="sk-SK" dirty="0" smtClean="0"/>
              <a:t> in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 algn="ctr">
              <a:buNone/>
            </a:pP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2.outfit</a:t>
            </a:r>
            <a:r>
              <a:rPr lang="sk-SK" dirty="0" smtClean="0"/>
              <a:t>= </a:t>
            </a:r>
            <a:r>
              <a:rPr lang="sk-SK" dirty="0" err="1" smtClean="0"/>
              <a:t>crazy</a:t>
            </a:r>
            <a:r>
              <a:rPr lang="sk-SK" dirty="0" smtClean="0"/>
              <a:t>, </a:t>
            </a:r>
            <a:r>
              <a:rPr lang="sk-SK" dirty="0" err="1" smtClean="0"/>
              <a:t>for</a:t>
            </a:r>
            <a:r>
              <a:rPr lang="sk-SK" dirty="0" smtClean="0"/>
              <a:t> a </a:t>
            </a:r>
            <a:r>
              <a:rPr lang="sk-SK" dirty="0" err="1" smtClean="0"/>
              <a:t>special</a:t>
            </a:r>
            <a:r>
              <a:rPr lang="sk-SK" dirty="0" smtClean="0"/>
              <a:t> </a:t>
            </a:r>
            <a:r>
              <a:rPr lang="sk-SK" dirty="0" err="1" smtClean="0"/>
              <a:t>occasion</a:t>
            </a:r>
            <a:r>
              <a:rPr lang="sk-SK" dirty="0" smtClean="0"/>
              <a:t>, </a:t>
            </a:r>
            <a:r>
              <a:rPr lang="sk-SK" dirty="0" err="1" smtClean="0"/>
              <a:t>extravagant</a:t>
            </a:r>
            <a:r>
              <a:rPr lang="sk-SK" dirty="0" smtClean="0"/>
              <a:t> (</a:t>
            </a:r>
            <a:r>
              <a:rPr lang="en-US" dirty="0" smtClean="0"/>
              <a:t>what am I even wearing?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2052" name="Picture 4" descr="Výsledok vyhľadávania obrázkov pre dopyt fashion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936104" cy="936104"/>
          </a:xfrm>
          <a:prstGeom prst="rect">
            <a:avLst/>
          </a:prstGeom>
          <a:noFill/>
        </p:spPr>
      </p:pic>
      <p:pic>
        <p:nvPicPr>
          <p:cNvPr id="6" name="Picture 4" descr="Výsledok vyhľadávania obrázkov pre dopyt fashion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936104" cy="936104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ýsledok vyhľadávania obrázkov pre dopyt fashion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488"/>
            <a:ext cx="9144000" cy="782148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445224"/>
            <a:ext cx="8229600" cy="1143000"/>
          </a:xfrm>
        </p:spPr>
        <p:txBody>
          <a:bodyPr/>
          <a:lstStyle/>
          <a:p>
            <a:r>
              <a:rPr lang="sk-SK" dirty="0" smtClean="0"/>
              <a:t>FIRST OUTFIT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1027" name="Picture 3" descr="C:\Users\lenovo B51\Downloads\IMG_20210205_102631.jpg"/>
          <p:cNvPicPr>
            <a:picLocks noChangeAspect="1" noChangeArrowheads="1"/>
          </p:cNvPicPr>
          <p:nvPr/>
        </p:nvPicPr>
        <p:blipFill>
          <a:blip r:embed="rId3" cstate="print"/>
          <a:srcRect l="496" t="7571" r="9789" b="22777"/>
          <a:stretch>
            <a:fillRect/>
          </a:stretch>
        </p:blipFill>
        <p:spPr bwMode="auto">
          <a:xfrm rot="16200000">
            <a:off x="1215008" y="1268760"/>
            <a:ext cx="6858000" cy="432048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683568" y="4869160"/>
            <a:ext cx="331236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the picture I can see</a:t>
            </a:r>
            <a:r>
              <a:rPr lang="sk-SK" dirty="0" smtClean="0"/>
              <a:t> </a:t>
            </a:r>
            <a:r>
              <a:rPr lang="en-US" dirty="0" smtClean="0"/>
              <a:t>myself.</a:t>
            </a:r>
            <a:endParaRPr lang="sk-SK" dirty="0" smtClean="0"/>
          </a:p>
          <a:p>
            <a:r>
              <a:rPr lang="en-US" dirty="0" smtClean="0"/>
              <a:t> I</a:t>
            </a:r>
            <a:r>
              <a:rPr lang="sk-SK" dirty="0" smtClean="0"/>
              <a:t> </a:t>
            </a:r>
            <a:r>
              <a:rPr lang="en-US" dirty="0" smtClean="0"/>
              <a:t>am wearing black T-shirt and grey sweatpants with dogs.</a:t>
            </a:r>
          </a:p>
          <a:p>
            <a:r>
              <a:rPr lang="en-US" dirty="0" smtClean="0"/>
              <a:t>I usually wear white slippers. This is my typical „home clothes“.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17410" name="Picture 2" descr="C:\Users\lenovo B51\Downloads\IMG_20210206_103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308" y="0"/>
            <a:ext cx="3253383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436096" y="2780928"/>
            <a:ext cx="3312368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this picture I am wearing floral blouse - orange </a:t>
            </a:r>
            <a:r>
              <a:rPr lang="en-US" dirty="0" err="1" smtClean="0"/>
              <a:t>colour</a:t>
            </a:r>
            <a:r>
              <a:rPr lang="en-US" dirty="0" smtClean="0"/>
              <a:t> with small white flowers, mom jeans with black belt and white sneakers on my feet.</a:t>
            </a:r>
            <a:r>
              <a:rPr lang="sk-SK" dirty="0" smtClean="0"/>
              <a:t> </a:t>
            </a:r>
            <a:r>
              <a:rPr lang="en-US" dirty="0" smtClean="0"/>
              <a:t>I complemented it with a </a:t>
            </a:r>
            <a:r>
              <a:rPr lang="en-US" dirty="0" err="1" smtClean="0"/>
              <a:t>carneol</a:t>
            </a:r>
            <a:r>
              <a:rPr lang="en-US" dirty="0" smtClean="0"/>
              <a:t> necklace, which </a:t>
            </a:r>
            <a:r>
              <a:rPr lang="en-US" dirty="0" err="1" smtClean="0"/>
              <a:t>colour</a:t>
            </a:r>
            <a:r>
              <a:rPr lang="en-US" dirty="0" smtClean="0"/>
              <a:t> matched with blouse.</a:t>
            </a:r>
            <a:r>
              <a:rPr lang="sk-SK" dirty="0" smtClean="0"/>
              <a:t> </a:t>
            </a:r>
            <a:r>
              <a:rPr lang="en-US" dirty="0" smtClean="0"/>
              <a:t>This outfit we can wear to school, or when we go out with friends, or party.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18434" name="Picture 2" descr="C:\Users\lenovo B51\Downloads\IMG_8813.jpg"/>
          <p:cNvPicPr>
            <a:picLocks noChangeAspect="1" noChangeArrowheads="1"/>
          </p:cNvPicPr>
          <p:nvPr/>
        </p:nvPicPr>
        <p:blipFill>
          <a:blip r:embed="rId3" cstate="print"/>
          <a:srcRect l="-469" b="12225"/>
          <a:stretch>
            <a:fillRect/>
          </a:stretch>
        </p:blipFill>
        <p:spPr bwMode="auto">
          <a:xfrm rot="5400000">
            <a:off x="1146297" y="1128042"/>
            <a:ext cx="6923411" cy="4536504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95536" y="980728"/>
            <a:ext cx="2808312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My favorite outfit consists of a simple sports t-shirt and comfortable</a:t>
            </a:r>
            <a:r>
              <a:rPr lang="sk-SK" dirty="0" smtClean="0"/>
              <a:t> </a:t>
            </a:r>
            <a:r>
              <a:rPr lang="en-US" dirty="0" smtClean="0"/>
              <a:t>jeans.  </a:t>
            </a:r>
            <a:endParaRPr lang="sk-SK" dirty="0" smtClean="0"/>
          </a:p>
          <a:p>
            <a:r>
              <a:rPr lang="en-US" dirty="0" smtClean="0"/>
              <a:t>This type of clothing is my favorite because I don't like provocative and extravagant clothing.  After all, there is beauty in simplicity.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19458" name="Picture 2" descr="C:\Users\lenovo B51\Downloads\IMG_1576.jpg"/>
          <p:cNvPicPr>
            <a:picLocks noChangeAspect="1" noChangeArrowheads="1"/>
          </p:cNvPicPr>
          <p:nvPr/>
        </p:nvPicPr>
        <p:blipFill>
          <a:blip r:embed="rId3" cstate="print"/>
          <a:srcRect t="6951" r="5201"/>
          <a:stretch>
            <a:fillRect/>
          </a:stretch>
        </p:blipFill>
        <p:spPr bwMode="auto">
          <a:xfrm>
            <a:off x="2555776" y="0"/>
            <a:ext cx="3960440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899592" y="3861048"/>
            <a:ext cx="305983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In the picture </a:t>
            </a:r>
            <a:r>
              <a:rPr lang="en-US" dirty="0" err="1" smtClean="0"/>
              <a:t>Im</a:t>
            </a:r>
            <a:r>
              <a:rPr lang="en-US" dirty="0" smtClean="0"/>
              <a:t> wearing brown dress with small white flowers on them, beige wrap up</a:t>
            </a:r>
            <a:r>
              <a:rPr lang="sk-SK" dirty="0" smtClean="0"/>
              <a:t> </a:t>
            </a:r>
            <a:r>
              <a:rPr lang="en-US" dirty="0" smtClean="0"/>
              <a:t>cardigan and black boots with platform.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Výsledok vyhľadávania obrázkov pre dopyt mólo pre model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  <p:pic>
        <p:nvPicPr>
          <p:cNvPr id="20482" name="Picture 2" descr="C:\Users\lenovo B51\Downloads\IMG_1005.jpg"/>
          <p:cNvPicPr>
            <a:picLocks noChangeAspect="1" noChangeArrowheads="1"/>
          </p:cNvPicPr>
          <p:nvPr/>
        </p:nvPicPr>
        <p:blipFill>
          <a:blip r:embed="rId3" cstate="print"/>
          <a:srcRect t="5802" b="8792"/>
          <a:stretch>
            <a:fillRect/>
          </a:stretch>
        </p:blipFill>
        <p:spPr bwMode="auto">
          <a:xfrm rot="5400000">
            <a:off x="1251197" y="1232571"/>
            <a:ext cx="6858000" cy="4392857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652120" y="3717032"/>
            <a:ext cx="302433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The model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en-US" dirty="0" smtClean="0"/>
              <a:t> wearing white shirt with black vest. She is wearing black jeans. She has high heels on her</a:t>
            </a:r>
            <a:r>
              <a:rPr lang="sk-SK" dirty="0" smtClean="0"/>
              <a:t> </a:t>
            </a:r>
            <a:r>
              <a:rPr lang="en-US" dirty="0" smtClean="0"/>
              <a:t>feet. </a:t>
            </a:r>
            <a:endParaRPr lang="sk-SK" dirty="0" smtClean="0"/>
          </a:p>
          <a:p>
            <a:r>
              <a:rPr lang="en-US" dirty="0" smtClean="0"/>
              <a:t>The model tuned the outfit with sunglasses and a watch. She wears this outfit when she goes</a:t>
            </a:r>
            <a:r>
              <a:rPr lang="sk-SK" dirty="0" smtClean="0"/>
              <a:t> </a:t>
            </a:r>
            <a:r>
              <a:rPr lang="en-US" dirty="0" smtClean="0"/>
              <a:t>out with her friends.</a:t>
            </a:r>
            <a:endParaRPr lang="sk-SK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425</Words>
  <Application>Microsoft Office PowerPoint</Application>
  <PresentationFormat>Předvádění na obrazovce (4:3)</PresentationFormat>
  <Paragraphs>47</Paragraphs>
  <Slides>23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FASHION SHOW</vt:lpstr>
      <vt:lpstr>Snímek 2</vt:lpstr>
      <vt:lpstr>Two categories</vt:lpstr>
      <vt:lpstr>FIRST OUTFIT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SECOND OUTFIT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SHOW</dc:title>
  <dc:creator>lenovo B51</dc:creator>
  <cp:lastModifiedBy>lenovo B51</cp:lastModifiedBy>
  <cp:revision>4</cp:revision>
  <dcterms:created xsi:type="dcterms:W3CDTF">2021-02-07T10:42:36Z</dcterms:created>
  <dcterms:modified xsi:type="dcterms:W3CDTF">2021-02-10T07:09:28Z</dcterms:modified>
</cp:coreProperties>
</file>