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D9E5B-41B4-452B-8DA9-6DC640458168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908E5-9E8F-4846-93CF-98956685CED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257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08E5-9E8F-4846-93CF-98956685CEDF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288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D54272-BE47-46EA-B5DB-62ACF6C3F3CF}" type="datetimeFigureOut">
              <a:rPr lang="sk-SK" smtClean="0"/>
              <a:pPr/>
              <a:t>04.12.2017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8DDA5B-68E4-4648-9883-3BE9B69E81C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Image result for moja vlasť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8600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00364" y="2786058"/>
            <a:ext cx="5786478" cy="972700"/>
          </a:xfrm>
        </p:spPr>
        <p:txBody>
          <a:bodyPr/>
          <a:lstStyle/>
          <a:p>
            <a:pPr algn="ctr"/>
            <a:r>
              <a:rPr lang="sk-S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Moja vlasť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68" cy="22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0" name="Picture 4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23" y="2428880"/>
            <a:ext cx="2314575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23730"/>
            <a:ext cx="7239000" cy="1676708"/>
          </a:xfrm>
        </p:spPr>
        <p:txBody>
          <a:bodyPr>
            <a:normAutofit/>
          </a:bodyPr>
          <a:lstStyle/>
          <a:p>
            <a:r>
              <a:rPr lang="sk-SK" sz="2400" dirty="0" smtClean="0"/>
              <a:t>je historicky vzniknuté spoločenstvo ľudí vytvorené pôsobením rôznych faktorov, ako sú spoločné územie, kultúra, jazyk, história, náboženstvo a podobne (znaky národa).</a:t>
            </a:r>
            <a:endParaRPr lang="sk-SK" sz="2400" dirty="0"/>
          </a:p>
        </p:txBody>
      </p:sp>
      <p:pic>
        <p:nvPicPr>
          <p:cNvPr id="1026" name="Picture 2" descr="Image result for nár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418412"/>
            <a:ext cx="3119434" cy="343958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3440" y="1"/>
            <a:ext cx="3880560" cy="185736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štát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34228"/>
          </a:xfrm>
        </p:spPr>
        <p:txBody>
          <a:bodyPr>
            <a:normAutofit/>
          </a:bodyPr>
          <a:lstStyle/>
          <a:p>
            <a:r>
              <a:rPr lang="sk-SK" dirty="0" smtClean="0"/>
              <a:t>je právna inštitúcia</a:t>
            </a:r>
          </a:p>
          <a:p>
            <a:r>
              <a:rPr lang="sk-SK" dirty="0" smtClean="0"/>
              <a:t>vzniká na základe spoločenskej zmluvy</a:t>
            </a:r>
          </a:p>
          <a:p>
            <a:r>
              <a:rPr lang="sk-SK" dirty="0" smtClean="0"/>
              <a:t>je historickou kategóriou, má svoj vývoj, svoje dejiny</a:t>
            </a:r>
          </a:p>
          <a:p>
            <a:r>
              <a:rPr lang="sk-SK" dirty="0" smtClean="0"/>
              <a:t>je organizačná jednotka ľudskej spoločnosti vymedzená územím a vlastnou identitou</a:t>
            </a:r>
          </a:p>
          <a:p>
            <a:r>
              <a:rPr lang="sk-SK" dirty="0" smtClean="0"/>
              <a:t>združenie osôb žijúcich na vymedzenej časti zemského povrchu</a:t>
            </a:r>
          </a:p>
          <a:p>
            <a:r>
              <a:rPr lang="sk-SK" dirty="0" smtClean="0"/>
              <a:t>základná mocenská organizácia spoločnosti na istom území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vlasť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76774"/>
          </a:xfrm>
        </p:spPr>
        <p:txBody>
          <a:bodyPr/>
          <a:lstStyle/>
          <a:p>
            <a:r>
              <a:rPr lang="sk-SK" dirty="0" smtClean="0"/>
              <a:t>môže byť: krajina, v ktorej sa niekto narodil, z ktorej niekto pochádza; rodná zem, domovina, otčina. </a:t>
            </a:r>
            <a:r>
              <a:rPr lang="sk-SK" smtClean="0"/>
              <a:t>Miesto</a:t>
            </a:r>
            <a:r>
              <a:rPr lang="sk-SK" dirty="0" smtClean="0"/>
              <a:t>, krajina, odkiaľ niečo pochádza, kde niečo vzniklo, kde má niečo svoj pôvod.</a:t>
            </a:r>
            <a:endParaRPr lang="sk-SK" dirty="0"/>
          </a:p>
        </p:txBody>
      </p:sp>
      <p:pic>
        <p:nvPicPr>
          <p:cNvPr id="16390" name="Picture 6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6158" y="3429000"/>
            <a:ext cx="51435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republika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609416"/>
            <a:ext cx="7339042" cy="2819716"/>
          </a:xfrm>
        </p:spPr>
        <p:txBody>
          <a:bodyPr/>
          <a:lstStyle/>
          <a:p>
            <a:r>
              <a:rPr lang="pt-BR" dirty="0" smtClean="0"/>
              <a:t>vznik v antickom Grécku a Ríme</a:t>
            </a:r>
            <a:endParaRPr lang="sk-SK" dirty="0" smtClean="0"/>
          </a:p>
          <a:p>
            <a:r>
              <a:rPr lang="sk-SK" dirty="0" smtClean="0"/>
              <a:t>z latinského res publica - „vec verejná“</a:t>
            </a:r>
          </a:p>
          <a:p>
            <a:r>
              <a:rPr lang="sk-SK" dirty="0" smtClean="0"/>
              <a:t>forma štátneho zriadenia, v ktorej sa zvrchovaná moc (parlament, prezident) volí na určité obdobie</a:t>
            </a:r>
          </a:p>
          <a:p>
            <a:r>
              <a:rPr lang="sk-SK" dirty="0" smtClean="0"/>
              <a:t>je forma vlády (napr. demokratická republika)</a:t>
            </a:r>
            <a:endParaRPr lang="sk-SK" dirty="0"/>
          </a:p>
        </p:txBody>
      </p:sp>
      <p:pic>
        <p:nvPicPr>
          <p:cNvPr id="4" name="Obrázok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286250"/>
            <a:ext cx="4572000" cy="2571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 národa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ok 5" descr="stiahnuť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714487"/>
            <a:ext cx="6500858" cy="486936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164</Words>
  <Application>Microsoft Office PowerPoint</Application>
  <PresentationFormat>Prezentácia na obrazovke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Calibri</vt:lpstr>
      <vt:lpstr>Trebuchet MS</vt:lpstr>
      <vt:lpstr>Wingdings</vt:lpstr>
      <vt:lpstr>Wingdings 2</vt:lpstr>
      <vt:lpstr>Luxusný</vt:lpstr>
      <vt:lpstr> Moja vlasť</vt:lpstr>
      <vt:lpstr>národ</vt:lpstr>
      <vt:lpstr>štát</vt:lpstr>
      <vt:lpstr>vlasť</vt:lpstr>
      <vt:lpstr>republika</vt:lpstr>
      <vt:lpstr>Znaky národa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vlasť</dc:title>
  <dc:creator>Jožko a Vladka</dc:creator>
  <cp:lastModifiedBy>Student</cp:lastModifiedBy>
  <cp:revision>7</cp:revision>
  <dcterms:created xsi:type="dcterms:W3CDTF">2017-12-03T14:55:58Z</dcterms:created>
  <dcterms:modified xsi:type="dcterms:W3CDTF">2017-12-04T07:33:15Z</dcterms:modified>
</cp:coreProperties>
</file>