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524-B9E9-48BD-882C-AE532490290A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A2E-D6D0-4657-BC44-46602D59C84A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524-B9E9-48BD-882C-AE532490290A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A2E-D6D0-4657-BC44-46602D59C84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524-B9E9-48BD-882C-AE532490290A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A2E-D6D0-4657-BC44-46602D59C84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524-B9E9-48BD-882C-AE532490290A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A2E-D6D0-4657-BC44-46602D59C84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524-B9E9-48BD-882C-AE532490290A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A2E-D6D0-4657-BC44-46602D59C84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524-B9E9-48BD-882C-AE532490290A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A2E-D6D0-4657-BC44-46602D59C84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524-B9E9-48BD-882C-AE532490290A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A2E-D6D0-4657-BC44-46602D59C84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524-B9E9-48BD-882C-AE532490290A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A2E-D6D0-4657-BC44-46602D59C84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524-B9E9-48BD-882C-AE532490290A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A2E-D6D0-4657-BC44-46602D59C84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524-B9E9-48BD-882C-AE532490290A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A2E-D6D0-4657-BC44-46602D59C84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524-B9E9-48BD-882C-AE532490290A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A2E-D6D0-4657-BC44-46602D59C84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524-B9E9-48BD-882C-AE532490290A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A2E-D6D0-4657-BC44-46602D59C84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524-B9E9-48BD-882C-AE532490290A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A2E-D6D0-4657-BC44-46602D59C84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524-B9E9-48BD-882C-AE532490290A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A2E-D6D0-4657-BC44-46602D59C84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524-B9E9-48BD-882C-AE532490290A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A2E-D6D0-4657-BC44-46602D59C84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524-B9E9-48BD-882C-AE532490290A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A2E-D6D0-4657-BC44-46602D59C84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D524-B9E9-48BD-882C-AE532490290A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82A2E-D6D0-4657-BC44-46602D59C84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187D524-B9E9-48BD-882C-AE532490290A}" type="datetimeFigureOut">
              <a:rPr lang="sk-SK" smtClean="0"/>
              <a:pPr/>
              <a:t>10.6.2020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F882A2E-D6D0-4657-BC44-46602D59C84A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Osobné financie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Pre 9. ročník ZŠ</a:t>
            </a:r>
          </a:p>
          <a:p>
            <a:r>
              <a:rPr lang="sk-SK" dirty="0" smtClean="0"/>
              <a:t>Tematický </a:t>
            </a:r>
            <a:r>
              <a:rPr lang="sk-SK" dirty="0" smtClean="0"/>
              <a:t>celok: Finančná gramotnosť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071678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Ak budete </a:t>
            </a:r>
            <a:r>
              <a:rPr lang="sk-SK" sz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rozumieť financiám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ešte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 tým ako budete </a:t>
            </a:r>
            <a:r>
              <a:rPr lang="sk-SK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pracovať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mať rodinu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, bude to pre vás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veľká výhoda</a:t>
            </a:r>
            <a:endParaRPr lang="sk-SK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peniaze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071678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Vetu, ktorú poznáme všetci: „nemám dosť peňazí“ ...koľko je to dosť?</a:t>
            </a:r>
          </a:p>
          <a:p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Peniaze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potrebujeme všetci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=&gt; každodenný život...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Peniaze Účty Bankovky - Vektorová grafika zdarma na Pixab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0"/>
            <a:ext cx="2857488" cy="2071678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6357950" y="2143116"/>
            <a:ext cx="1071127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 smtClean="0"/>
              <a:t>potreby</a:t>
            </a:r>
            <a:endParaRPr lang="sk-SK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7286644" y="2643182"/>
            <a:ext cx="782587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 smtClean="0"/>
              <a:t>túžby</a:t>
            </a:r>
            <a:endParaRPr lang="sk-SK" b="1" dirty="0"/>
          </a:p>
        </p:txBody>
      </p:sp>
      <p:sp>
        <p:nvSpPr>
          <p:cNvPr id="7" name="BlokTextu 6"/>
          <p:cNvSpPr txBox="1"/>
          <p:nvPr/>
        </p:nvSpPr>
        <p:spPr>
          <a:xfrm>
            <a:off x="8001024" y="3214686"/>
            <a:ext cx="55816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 smtClean="0"/>
              <a:t>sny</a:t>
            </a:r>
            <a:endParaRPr lang="sk-SK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428596" y="5357826"/>
            <a:ext cx="7181774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Dôležité je, aby sme vedeli </a:t>
            </a:r>
            <a:r>
              <a:rPr lang="sk-SK" b="1" dirty="0" smtClean="0"/>
              <a:t>koľko máme peňazí </a:t>
            </a:r>
            <a:r>
              <a:rPr lang="sk-SK" dirty="0" smtClean="0"/>
              <a:t>= &gt; </a:t>
            </a:r>
            <a:r>
              <a:rPr lang="sk-SK" u="sng" dirty="0" smtClean="0"/>
              <a:t>plánovanie</a:t>
            </a:r>
          </a:p>
          <a:p>
            <a:pPr algn="ctr"/>
            <a:r>
              <a:rPr lang="sk-SK" b="1" dirty="0" smtClean="0"/>
              <a:t>ROZPOČET</a:t>
            </a:r>
            <a:endParaRPr lang="sk-SK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rozpočet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071678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Prehľad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sk-SK" sz="26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príjmoch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výdavkoch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rozpočet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u="sng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Príjmy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= peniaze, ktoré dostaneme</a:t>
            </a:r>
          </a:p>
          <a:p>
            <a:r>
              <a:rPr lang="sk-SK" sz="2600" u="sng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Výdavky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= všetky platby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Reality Úsmev: Predaj nehnuteľnosti s Reality Úsm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4000" y="0"/>
            <a:ext cx="1260000" cy="1800000"/>
          </a:xfrm>
          <a:prstGeom prst="rect">
            <a:avLst/>
          </a:prstGeom>
          <a:noFill/>
        </p:spPr>
      </p:pic>
      <p:pic>
        <p:nvPicPr>
          <p:cNvPr id="1028" name="Picture 4" descr="Peniaze, problems, riadiť Klipart | k10380612 | Fotosear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58000"/>
            <a:ext cx="1704255" cy="18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Úspory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214554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Nemali by sme míňať viacej ako zarobíme...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Je fajn ak minieme len toľko peňazí, koľko zarobíme =&gt; rovnováha</a:t>
            </a:r>
          </a:p>
          <a:p>
            <a:r>
              <a:rPr lang="sk-SK" sz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Najlepšie je ak si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každý mesiac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nejakú sumu peňazí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usporíme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Šípka doprava 3"/>
          <p:cNvSpPr/>
          <p:nvPr/>
        </p:nvSpPr>
        <p:spPr>
          <a:xfrm>
            <a:off x="4714876" y="4929198"/>
            <a:ext cx="928694" cy="50006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BlokTextu 4"/>
          <p:cNvSpPr txBox="1"/>
          <p:nvPr/>
        </p:nvSpPr>
        <p:spPr>
          <a:xfrm>
            <a:off x="5715008" y="5000636"/>
            <a:ext cx="144462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 smtClean="0"/>
              <a:t>ROZPOČET </a:t>
            </a:r>
            <a:endParaRPr lang="sk-SK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7000892" y="4572008"/>
            <a:ext cx="99738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osobný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7000892" y="5429264"/>
            <a:ext cx="101502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rodinný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Ako na úspory?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000240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Ak chce sporiť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odpovede na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tieto </a:t>
            </a:r>
            <a:r>
              <a:rPr lang="sk-SK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základné otázky: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1./ ako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získať peniaze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2./ ako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míňať peniaze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3./ ako 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sporiť (šetriť) peniaze</a:t>
            </a:r>
            <a:endParaRPr lang="sk-SK" sz="2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0" name="Picture 2" descr="Co Nas Motivovalo :: SocialMez Zárobky Onl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788220"/>
            <a:ext cx="3786182" cy="20697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Ako získať peniaze?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071678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Aby ste vedeli s peniazmi narábať, musíte nejaké vlastniť =&gt; vreckové, brigády, pomoc starším ľuďom...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2071670" y="5786454"/>
            <a:ext cx="4132863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Spomenieš si od koľko rokov môžeš </a:t>
            </a:r>
          </a:p>
          <a:p>
            <a:pPr algn="ctr"/>
            <a:r>
              <a:rPr lang="sk-SK" dirty="0" smtClean="0"/>
              <a:t>začať </a:t>
            </a:r>
            <a:r>
              <a:rPr lang="sk-SK" dirty="0" err="1" smtClean="0"/>
              <a:t>brigádovať</a:t>
            </a:r>
            <a:r>
              <a:rPr lang="sk-SK" dirty="0" smtClean="0"/>
              <a:t>?</a:t>
            </a:r>
            <a:endParaRPr lang="sk-SK" dirty="0"/>
          </a:p>
        </p:txBody>
      </p:sp>
      <p:pic>
        <p:nvPicPr>
          <p:cNvPr id="5" name="Obrázok 4" descr="obazni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5572140"/>
            <a:ext cx="531494" cy="85279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Finančná gramotnosť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2285992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Schopnosť riešiť finančné problémy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v určitých situáciách za určitých podmienok sa nazýva </a:t>
            </a:r>
            <a:r>
              <a:rPr lang="sk-SK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FINANČNÁ GRAMOTNOSŤ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ako správne spravovať financie?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000240"/>
            <a:ext cx="6400800" cy="4286280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Pre </a:t>
            </a:r>
            <a:r>
              <a:rPr lang="sk-SK" sz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efektívne spravovanie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svojich </a:t>
            </a:r>
            <a:r>
              <a:rPr lang="sk-SK" sz="2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financií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potrebujete:</a:t>
            </a:r>
          </a:p>
          <a:p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./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rozumne zaobchádzať s peniazmi</a:t>
            </a:r>
          </a:p>
          <a:p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./ 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mesačný prehľad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príjmy a výdavky</a:t>
            </a:r>
          </a:p>
          <a:p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./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zoznam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čo kúpiť?</a:t>
            </a:r>
          </a:p>
          <a:p>
            <a:r>
              <a:rPr lang="sk-SK" sz="2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./ sledovať a </a:t>
            </a:r>
            <a:r>
              <a:rPr lang="sk-SK" sz="26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porovnávať ceny tovarov</a:t>
            </a:r>
            <a:endParaRPr lang="sk-SK" sz="26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Osobný finančný plán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4015" y="2103121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Osobný finančný plán 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je základom finančného plánovania</a:t>
            </a:r>
          </a:p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Mal by zahŕňať </a:t>
            </a:r>
            <a:r>
              <a:rPr lang="sk-SK" sz="2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finančné ciele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: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6143636" y="3500438"/>
            <a:ext cx="14879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krátkodobé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6143636" y="4429132"/>
            <a:ext cx="1640193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strednodobé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6215074" y="5429264"/>
            <a:ext cx="1298753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dlhodobé</a:t>
            </a:r>
            <a:endParaRPr lang="sk-SK" dirty="0"/>
          </a:p>
        </p:txBody>
      </p:sp>
      <p:cxnSp>
        <p:nvCxnSpPr>
          <p:cNvPr id="8" name="Rovná spojovacia šípka 7"/>
          <p:cNvCxnSpPr>
            <a:endCxn id="4" idx="1"/>
          </p:cNvCxnSpPr>
          <p:nvPr/>
        </p:nvCxnSpPr>
        <p:spPr>
          <a:xfrm flipV="1">
            <a:off x="5143504" y="3685104"/>
            <a:ext cx="1000132" cy="6725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Rovná spojnica 9"/>
          <p:cNvCxnSpPr>
            <a:endCxn id="5" idx="1"/>
          </p:cNvCxnSpPr>
          <p:nvPr/>
        </p:nvCxnSpPr>
        <p:spPr>
          <a:xfrm>
            <a:off x="5143504" y="4357694"/>
            <a:ext cx="1000132" cy="2561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>
            <a:endCxn id="6" idx="1"/>
          </p:cNvCxnSpPr>
          <p:nvPr/>
        </p:nvCxnSpPr>
        <p:spPr>
          <a:xfrm rot="16200000" flipH="1">
            <a:off x="5086890" y="4485746"/>
            <a:ext cx="1184798" cy="107157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BlokTextu 12"/>
          <p:cNvSpPr txBox="1"/>
          <p:nvPr/>
        </p:nvSpPr>
        <p:spPr>
          <a:xfrm>
            <a:off x="357158" y="5500702"/>
            <a:ext cx="4631396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u="sng" dirty="0" smtClean="0"/>
              <a:t>Denník</a:t>
            </a:r>
            <a:r>
              <a:rPr lang="sk-SK" b="1" dirty="0" smtClean="0"/>
              <a:t> osobných príjmov a výdavkov</a:t>
            </a:r>
          </a:p>
          <a:p>
            <a:r>
              <a:rPr lang="sk-SK" dirty="0" smtClean="0"/>
              <a:t>Vám pomôže splniť svoje finančné ciele</a:t>
            </a:r>
            <a:endParaRPr lang="sk-SK" dirty="0"/>
          </a:p>
        </p:txBody>
      </p:sp>
      <p:sp>
        <p:nvSpPr>
          <p:cNvPr id="14" name="BlokTextu 13"/>
          <p:cNvSpPr txBox="1"/>
          <p:nvPr/>
        </p:nvSpPr>
        <p:spPr>
          <a:xfrm>
            <a:off x="214282" y="1714488"/>
            <a:ext cx="653897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Prehľadný osobný finančný plán </a:t>
            </a:r>
            <a:r>
              <a:rPr lang="sk-SK" dirty="0" smtClean="0"/>
              <a:t>=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rovnováha v rozpočte</a:t>
            </a:r>
          </a:p>
          <a:p>
            <a:pPr algn="ctr"/>
            <a:r>
              <a:rPr lang="sk-SK" dirty="0" smtClean="0"/>
              <a:t>a </a:t>
            </a:r>
            <a:r>
              <a:rPr lang="sk-SK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nedostanete sa do mínusu</a:t>
            </a:r>
            <a:endParaRPr lang="sk-SK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6" name="AutoShape 2" descr="Mediálna výchov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028" name="AutoShape 4" descr="Financial planning Klipart | k12944248 | Fotosear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30" name="Picture 6" descr="Klipart - financial planning. Fotosear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0"/>
            <a:ext cx="2285984" cy="24288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ív1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Motív1</Template>
  <TotalTime>154</TotalTime>
  <Words>291</Words>
  <Application>Microsoft Office PowerPoint</Application>
  <PresentationFormat>Prezentácia na obrazovke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Motív1</vt:lpstr>
      <vt:lpstr>Osobné financie</vt:lpstr>
      <vt:lpstr>peniaze</vt:lpstr>
      <vt:lpstr>rozpočet</vt:lpstr>
      <vt:lpstr>Úspory </vt:lpstr>
      <vt:lpstr>Ako na úspory?</vt:lpstr>
      <vt:lpstr>Ako získať peniaze?</vt:lpstr>
      <vt:lpstr>Finančná gramotnosť</vt:lpstr>
      <vt:lpstr>ako správne spravovať financie?</vt:lpstr>
      <vt:lpstr>Osobný finančný plán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Osobné financie</dc:title>
  <dc:creator>Branislav Benčič</dc:creator>
  <cp:lastModifiedBy>user</cp:lastModifiedBy>
  <cp:revision>26</cp:revision>
  <dcterms:created xsi:type="dcterms:W3CDTF">2020-04-20T18:20:44Z</dcterms:created>
  <dcterms:modified xsi:type="dcterms:W3CDTF">2020-06-10T08:00:22Z</dcterms:modified>
</cp:coreProperties>
</file>