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63" r:id="rId2"/>
    <p:sldId id="267" r:id="rId3"/>
    <p:sldId id="268" r:id="rId4"/>
    <p:sldId id="271" r:id="rId5"/>
    <p:sldId id="272" r:id="rId6"/>
    <p:sldId id="292" r:id="rId7"/>
    <p:sldId id="273" r:id="rId8"/>
    <p:sldId id="274" r:id="rId9"/>
    <p:sldId id="275" r:id="rId10"/>
    <p:sldId id="276" r:id="rId11"/>
    <p:sldId id="277" r:id="rId12"/>
    <p:sldId id="278" r:id="rId13"/>
    <p:sldId id="290" r:id="rId14"/>
    <p:sldId id="279" r:id="rId15"/>
    <p:sldId id="283" r:id="rId16"/>
    <p:sldId id="284" r:id="rId17"/>
    <p:sldId id="285" r:id="rId18"/>
    <p:sldId id="286" r:id="rId19"/>
    <p:sldId id="287" r:id="rId20"/>
    <p:sldId id="289" r:id="rId21"/>
    <p:sldId id="288" r:id="rId22"/>
    <p:sldId id="281" r:id="rId23"/>
    <p:sldId id="28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9E785-36B9-4E42-A854-5B6EE460560D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C615-4A49-4CB7-A9D2-30762E438B5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995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23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00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00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4072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972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99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28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98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30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8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866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316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312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894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28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05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093D-FEE3-49ED-9367-F11B98FB9BFF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04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zmenaren-mikulas.sk/sk-kurzova-kalkulack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019" y="1916832"/>
            <a:ext cx="3009999" cy="412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123728" y="830615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atin typeface="Arial" pitchFamily="34" charset="0"/>
                <a:cs typeface="Arial" pitchFamily="34" charset="0"/>
              </a:rPr>
              <a:t>BANKY - test</a:t>
            </a:r>
            <a:endParaRPr lang="sk-SK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8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115616" y="332656"/>
            <a:ext cx="8023735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25/ 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predať doláre?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  Mena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1,1869                       1,2603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Skratka       Mena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1,1740                         1,2502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sk-SK" sz="20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koruna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</p:txBody>
      </p:sp>
    </p:spTree>
    <p:extLst>
      <p:ext uri="{BB962C8B-B14F-4D97-AF65-F5344CB8AC3E}">
        <p14:creationId xmlns:p14="http://schemas.microsoft.com/office/powerpoint/2010/main" val="27580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67365" y="908720"/>
            <a:ext cx="88971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27/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    Mena 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28/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českých korún?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 Skratka         Mena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38,312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39,092 eur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146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39552" y="1041023"/>
            <a:ext cx="88971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DejaVuSans"/>
                <a:ea typeface="Calibri"/>
                <a:cs typeface="DejaVuSans"/>
              </a:rPr>
              <a:t>29/</a:t>
            </a:r>
            <a:r>
              <a:rPr lang="sk-SK" sz="2000" dirty="0" smtClean="0">
                <a:latin typeface="DejaVuSans"/>
                <a:ea typeface="Calibri"/>
                <a:cs typeface="DejaVuSans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nakupovať české koruny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 Mena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24,658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30/ V ktorej banke je pre teba výhodnejšie  predať české koruny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eurá?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predaj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24,658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1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1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63688" y="2060848"/>
            <a:ext cx="50337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Odpovede si môžete </a:t>
            </a:r>
          </a:p>
          <a:p>
            <a:pPr algn="ctr"/>
            <a:r>
              <a:rPr lang="sk-SK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 skontrolovať</a:t>
            </a:r>
            <a:endParaRPr lang="sk-SK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691680" y="476672"/>
            <a:ext cx="55691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1/ Prvé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vznikli v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v Nemecku      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19.storočí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vo Francúzsku       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v 17. storočí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 Anglicku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f) v 18.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2/ Zlatý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štandard v minulosti bolo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zlatý poklad, ktorý vlastnil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potvrdenie o uložení zlata v banke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zlato, ktoré mal majiteľ uložené doma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3/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banku zriaďuje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súkromní podnikatelia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štát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najväčšie podniky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uložené peniaze v banke, platí úroky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banka klientovi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klient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9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259632" y="764704"/>
            <a:ext cx="87849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5/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Obchodné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prijímajú vklady peňazí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úvery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úvery podnikateľom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poskytujú úvery obyvateľom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poskytujú úvery iným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štátom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 na kúpu auta,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bytu, elektrospotrebiče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atď.)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poskytujú obyvateľom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(pôžičky) poskytujú podnikateľom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619672" y="260648"/>
            <a:ext cx="734481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8/ Obyvatelia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podniky si môžu uložiť peniaze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účet, na vkladnú knižku, alebo využiť iné produkty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 obchodných bankách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 centrálnej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požičané peniaze z banky, platí úrok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klient banke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10/ Úrok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znamená, že klient vráti banke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v tej istej sume, ako si požičal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viac peňazí, ako si požičal, navýšené o úrok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stavebnej sporiteľne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poskytovať úvery na štúdium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prijímať vklady od stavebných sporiteľov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stavebné úvery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poskytovať úvery na podnikateľské zámery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endParaRPr lang="sk-SK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375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115616" y="620688"/>
            <a:ext cx="77256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12/ Valuty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</a:t>
            </a: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iných štátov v bezhotovostnej podobe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bankovky a mince iných štátov v hotovostnej podobe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prevody z účtu na účet medzi štátmi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13/ Pri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každej mene banka uvádza dva kurzy -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valuta nákup a valuta predaj. Tie sú uvedené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klienta                   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14/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nákup" uvádza, za koľko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od nás banka cudziu menu kúpi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15/ V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kurzovom lístku sa zaznamenávajú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menové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eurové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c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dolárové kurzy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predaj" uvádza, za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koľko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nám banka cudziu menu predá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za koľko banka od nás cudziu menu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0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63688" y="332656"/>
            <a:ext cx="5113900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17/ Banky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inštitúcie, ktoré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poisťujú obyvateľstvo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nemocenské dávky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dávky v nezamestnanosti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realizujú rôzne peňažné operácie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zhromažďujú úspory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f) poskytujú starobné dôchodky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18/ Národná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 Slovenska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komerčná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 SR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19/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centrálnej banky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vydávať bankové peniaze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vydávať bankovky a mince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úvery obchodným bankám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uskutočňovať finančné operácie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štátu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7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331640" y="332656"/>
            <a:ext cx="77235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lvl="0" indent="228600"/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20/ Sprostredkovateľské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operácie obyvateľov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(vedenie účtov, prevody peňazí z účtu na účet) realizujú 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poisťovne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centrálna </a:t>
            </a:r>
            <a:r>
              <a:rPr lang="sk-SK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</a:t>
            </a:r>
            <a:endParaRPr lang="sk-SK" sz="20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21/ Nájomné, elektrinu, plyn, telefón, atď. môžu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platiť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prostredníctvom 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centrálnej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obchodnej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22/ Zmenárenské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služby - menia jednu menu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druhú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napr. euro za dolár) realizujú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centrálne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5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724128" y="910132"/>
            <a:ext cx="3516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Menový kurz 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koľko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dostaneme </a:t>
            </a:r>
          </a:p>
          <a:p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1 €</a:t>
            </a:r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516216" y="503791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Kurzový lístok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platný od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20.5.2020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40" name="Picture 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9901"/>
            <a:ext cx="1478210" cy="1112306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Obrázok 13"/>
          <p:cNvPicPr>
            <a:picLocks noChangeAspect="1"/>
          </p:cNvPicPr>
          <p:nvPr/>
        </p:nvPicPr>
        <p:blipFill rotWithShape="1">
          <a:blip r:embed="rId4"/>
          <a:srcRect l="36565" t="14984" r="46791" b="6579"/>
          <a:stretch/>
        </p:blipFill>
        <p:spPr>
          <a:xfrm>
            <a:off x="1115616" y="286689"/>
            <a:ext cx="4320480" cy="616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3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885824" y="1287244"/>
            <a:ext cx="8235331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23/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 dostaneš za 1000 eur, podľa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Mena      Valuta predaj            Valuta nákup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dolár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1,2603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1260,3 dolárov</a:t>
            </a: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1186,9 </a:t>
            </a:r>
            <a:r>
              <a:rPr lang="sk-SK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dolárov, podľa 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Skratka        Mena      Valuta predaj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1,1869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1,2603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793,46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842,53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</a:t>
            </a: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9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21815" y="836712"/>
            <a:ext cx="8729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25/ 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predať doláre?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  Mena             Valuta predaj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1,1869                       1,2603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Skratka       Mena              Valuta predaj 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1,1740                         1,2502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sk-SK" sz="20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</p:txBody>
      </p:sp>
    </p:spTree>
    <p:extLst>
      <p:ext uri="{BB962C8B-B14F-4D97-AF65-F5344CB8AC3E}">
        <p14:creationId xmlns:p14="http://schemas.microsoft.com/office/powerpoint/2010/main" val="378713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80016" y="980728"/>
            <a:ext cx="88971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27/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    Mena 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28/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českých korún?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 Skratka         Mena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38,312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39,092 eur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59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26314" y="1063918"/>
            <a:ext cx="88971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DejaVuSans"/>
                <a:ea typeface="Calibri"/>
                <a:cs typeface="DejaVuSans"/>
              </a:rPr>
              <a:t>29/</a:t>
            </a:r>
            <a:r>
              <a:rPr lang="sk-SK" sz="2000" dirty="0" smtClean="0">
                <a:latin typeface="DejaVuSans"/>
                <a:ea typeface="Calibri"/>
                <a:cs typeface="DejaVuSans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nakupovať české koruny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 Mena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 24,658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30/ V ktorej banke je pre teba výhodnejšie  predať české koruny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eurá?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 Valuta predaj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25,5809  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24,658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1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6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475656" y="476672"/>
            <a:ext cx="55691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1/ Prvé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vznikli v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v Nemecku      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19.storočí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vo Francúzsku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v 17.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 Anglicku                f) v 18.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2/ Zlatý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štandard v minulosti bolo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zlatý poklad, ktorý vlastnil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potvrdenie o uložení zlata v 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zlato, ktoré mal majiteľ uložené doma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3/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banku zriaďuje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súkromní podnikatelia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najväčšie podniky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uložené peniaze v banke, platí úroky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klient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6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279104" y="69269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5/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Obchodné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prijímajú vklady peňazí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úvery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úvery podnikateľom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poskytujú úvery obyvateľom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poskytujú úvery iným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štátom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 na kúpu auta,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bytu, elektrospotrebiče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atď.)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poskytujú obyvateľom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(pôžičky) poskytujú podnikateľom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1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403648" y="260648"/>
            <a:ext cx="69847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8/ Obyvatelia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podniky si môžu uložiť peniaze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účet, na vkladnú knižku, alebo využiť iné produkty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 obchodných bankách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 centrálnej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požičané peniaze z banky, platí úrok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klient 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10/ Úrok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znamená, že klient vráti banke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v tej istej sume, ako si požičal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viac peňazí, ako si požičal, navýšené o úrok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stavebnej sporiteľne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poskytovať úvery na štúdium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prijímať vklady od stavebných sporiteľov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stavebné úvery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poskytovať úvery na podnikateľské zámery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endParaRPr lang="sk-SK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804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295128" y="476672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12/ Valuty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</a:t>
            </a: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iných štátov v bezhotovostnej podobe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bankovky a mince iných štátov v hotovostnej podobe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prevody z účtu na účet medzi štátmi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13/ Pri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každej mene banka uvádza dva kurzy -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valuta nákup a valuta predaj. Tie sú uvedené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klienta           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14/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nákup" uvádza, za koľko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od nás banka cudziu menu 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15/ V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kurzovom lístku sa zaznamenávajú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menové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eurové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c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dolárové kurzy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predaj" uvádza, za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koľko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za koľko banka od nás cudziu menu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9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051720" y="332656"/>
            <a:ext cx="5113900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17/ Banky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inštitúcie, ktoré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poisťujú obyvateľstvo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nemocenské dávky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dávky v nezamestnanosti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realizujú rôzne peňažné operácie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zhromažďujú úspory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f) poskytujú starobné dôchodky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18/ Národná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 Slovenska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komerčná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 SR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19/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centrálnej banky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vydávať bankové peniaze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vydávať bankovky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úvery obchodným bankám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uskutočňovať finančné operácie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2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443281" y="332656"/>
            <a:ext cx="77235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lvl="0" indent="228600"/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20/ Sprostredkovateľské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operácie obyvateľov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(vedenie účtov, prevody peňazí z účtu na účet) realizujú 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poisťovne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centrálna </a:t>
            </a:r>
            <a:r>
              <a:rPr lang="sk-SK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</a:t>
            </a:r>
            <a:endParaRPr lang="sk-SK" sz="20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21/ Nájomné, elektrinu, plyn, telefón, atď. môžu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platiť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prostredníctvom 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centrálnej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obchodnej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22/ Zmenárenské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služby - menia jednu menu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druhú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napr. euro za dolár) realizujú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centrálne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0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115616" y="692696"/>
            <a:ext cx="8235331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23/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 dostaneš za 1000 eur, podľa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Mena      Valuta predaj            Valuta nákup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dolár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1,2603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1260,3 dolárov</a:t>
            </a: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1186,9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dolárov, podľa 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Skratka        Mena      Valuta predaj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1,1869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1,2603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793,46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842,53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</a:t>
            </a: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690</Words>
  <Application>Microsoft Office PowerPoint</Application>
  <PresentationFormat>Prezentácia na obrazovke (4:3)</PresentationFormat>
  <Paragraphs>362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DejaVuSans</vt:lpstr>
      <vt:lpstr>Times New Roman</vt:lpstr>
      <vt:lpstr>Wingdings 3</vt:lpstr>
      <vt:lpstr>Dym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Banky a sporiteľne</dc:title>
  <dc:creator>Ucitel2</dc:creator>
  <cp:lastModifiedBy>user</cp:lastModifiedBy>
  <cp:revision>27</cp:revision>
  <dcterms:created xsi:type="dcterms:W3CDTF">2013-02-03T15:34:03Z</dcterms:created>
  <dcterms:modified xsi:type="dcterms:W3CDTF">2020-06-10T07:06:59Z</dcterms:modified>
</cp:coreProperties>
</file>