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59" r:id="rId8"/>
    <p:sldId id="265" r:id="rId9"/>
    <p:sldId id="260" r:id="rId10"/>
    <p:sldId id="25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AAEA4-9F51-C40E-6929-A039929B2A77}" v="6" dt="2021-04-19T11:33:28.326"/>
    <p1510:client id="{81BCBF9F-601F-2000-E186-6DF72B0C7F84}" v="439" dt="2021-04-19T10:58:52.443"/>
    <p1510:client id="{97E86200-4501-4111-9DAC-10ED5AC40143}" v="235" dt="2021-04-19T10:05:26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Jóźwiak" userId="S::barbara.jozwiak@sp61.edu.pl::76561880-eb33-4b8c-bdb1-970a89eb83db" providerId="AD" clId="Web-{97E86200-4501-4111-9DAC-10ED5AC40143}"/>
    <pc:docChg chg="addSld modSld">
      <pc:chgData name="Barbara Jóźwiak" userId="S::barbara.jozwiak@sp61.edu.pl::76561880-eb33-4b8c-bdb1-970a89eb83db" providerId="AD" clId="Web-{97E86200-4501-4111-9DAC-10ED5AC40143}" dt="2021-04-19T10:05:26.906" v="147" actId="20577"/>
      <pc:docMkLst>
        <pc:docMk/>
      </pc:docMkLst>
      <pc:sldChg chg="addSp modSp mod setBg addAnim setClrOvrMap">
        <pc:chgData name="Barbara Jóźwiak" userId="S::barbara.jozwiak@sp61.edu.pl::76561880-eb33-4b8c-bdb1-970a89eb83db" providerId="AD" clId="Web-{97E86200-4501-4111-9DAC-10ED5AC40143}" dt="2021-04-19T09:46:58.646" v="40" actId="20577"/>
        <pc:sldMkLst>
          <pc:docMk/>
          <pc:sldMk cId="650317164" sldId="256"/>
        </pc:sldMkLst>
        <pc:spChg chg="mod">
          <ac:chgData name="Barbara Jóźwiak" userId="S::barbara.jozwiak@sp61.edu.pl::76561880-eb33-4b8c-bdb1-970a89eb83db" providerId="AD" clId="Web-{97E86200-4501-4111-9DAC-10ED5AC40143}" dt="2021-04-19T09:46:58.646" v="40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Barbara Jóźwiak" userId="S::barbara.jozwiak@sp61.edu.pl::76561880-eb33-4b8c-bdb1-970a89eb83db" providerId="AD" clId="Web-{97E86200-4501-4111-9DAC-10ED5AC40143}" dt="2021-04-19T09:46:51.771" v="38" actId="1076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Barbara Jóźwiak" userId="S::barbara.jozwiak@sp61.edu.pl::76561880-eb33-4b8c-bdb1-970a89eb83db" providerId="AD" clId="Web-{97E86200-4501-4111-9DAC-10ED5AC40143}" dt="2021-04-19T09:46:17.082" v="33"/>
          <ac:spMkLst>
            <pc:docMk/>
            <pc:sldMk cId="650317164" sldId="256"/>
            <ac:spMk id="9" creationId="{71B2258F-86CA-4D4D-8270-BC05FCDEBFB3}"/>
          </ac:spMkLst>
        </pc:spChg>
        <pc:picChg chg="add mod ord">
          <ac:chgData name="Barbara Jóźwiak" userId="S::barbara.jozwiak@sp61.edu.pl::76561880-eb33-4b8c-bdb1-970a89eb83db" providerId="AD" clId="Web-{97E86200-4501-4111-9DAC-10ED5AC40143}" dt="2021-04-19T09:46:17.082" v="33"/>
          <ac:picMkLst>
            <pc:docMk/>
            <pc:sldMk cId="650317164" sldId="256"/>
            <ac:picMk id="4" creationId="{7918CE43-F541-4573-A401-438E760F6B6E}"/>
          </ac:picMkLst>
        </pc:picChg>
      </pc:sldChg>
      <pc:sldChg chg="addSp delSp modSp new mod setBg">
        <pc:chgData name="Barbara Jóźwiak" userId="S::barbara.jozwiak@sp61.edu.pl::76561880-eb33-4b8c-bdb1-970a89eb83db" providerId="AD" clId="Web-{97E86200-4501-4111-9DAC-10ED5AC40143}" dt="2021-04-19T09:55:45.861" v="99" actId="1076"/>
        <pc:sldMkLst>
          <pc:docMk/>
          <pc:sldMk cId="4036567857" sldId="257"/>
        </pc:sldMkLst>
        <pc:spChg chg="mod">
          <ac:chgData name="Barbara Jóźwiak" userId="S::barbara.jozwiak@sp61.edu.pl::76561880-eb33-4b8c-bdb1-970a89eb83db" providerId="AD" clId="Web-{97E86200-4501-4111-9DAC-10ED5AC40143}" dt="2021-04-19T09:51:53.606" v="75" actId="20577"/>
          <ac:spMkLst>
            <pc:docMk/>
            <pc:sldMk cId="4036567857" sldId="257"/>
            <ac:spMk id="2" creationId="{B2D4C8CD-F91F-48C4-83C6-FEF2384953F1}"/>
          </ac:spMkLst>
        </pc:spChg>
        <pc:spChg chg="del mod">
          <ac:chgData name="Barbara Jóźwiak" userId="S::barbara.jozwiak@sp61.edu.pl::76561880-eb33-4b8c-bdb1-970a89eb83db" providerId="AD" clId="Web-{97E86200-4501-4111-9DAC-10ED5AC40143}" dt="2021-04-19T09:49:00.524" v="52"/>
          <ac:spMkLst>
            <pc:docMk/>
            <pc:sldMk cId="4036567857" sldId="257"/>
            <ac:spMk id="3" creationId="{69B8416D-7C97-46CF-A19C-FEC2306A6AEB}"/>
          </ac:spMkLst>
        </pc:spChg>
        <pc:spChg chg="add mod">
          <ac:chgData name="Barbara Jóźwiak" userId="S::barbara.jozwiak@sp61.edu.pl::76561880-eb33-4b8c-bdb1-970a89eb83db" providerId="AD" clId="Web-{97E86200-4501-4111-9DAC-10ED5AC40143}" dt="2021-04-19T09:55:45.861" v="99" actId="1076"/>
          <ac:spMkLst>
            <pc:docMk/>
            <pc:sldMk cId="4036567857" sldId="257"/>
            <ac:spMk id="4" creationId="{CA9C2E62-BFD0-4E4B-B8EE-272322306A61}"/>
          </ac:spMkLst>
        </pc:spChg>
        <pc:spChg chg="add del mod">
          <ac:chgData name="Barbara Jóźwiak" userId="S::barbara.jozwiak@sp61.edu.pl::76561880-eb33-4b8c-bdb1-970a89eb83db" providerId="AD" clId="Web-{97E86200-4501-4111-9DAC-10ED5AC40143}" dt="2021-04-19T09:49:30.634" v="55"/>
          <ac:spMkLst>
            <pc:docMk/>
            <pc:sldMk cId="4036567857" sldId="257"/>
            <ac:spMk id="5" creationId="{CA9C2E62-BFD0-4E4B-B8EE-272322306A61}"/>
          </ac:spMkLst>
        </pc:spChg>
        <pc:spChg chg="add del">
          <ac:chgData name="Barbara Jóźwiak" userId="S::barbara.jozwiak@sp61.edu.pl::76561880-eb33-4b8c-bdb1-970a89eb83db" providerId="AD" clId="Web-{97E86200-4501-4111-9DAC-10ED5AC40143}" dt="2021-04-19T09:51:19.589" v="68"/>
          <ac:spMkLst>
            <pc:docMk/>
            <pc:sldMk cId="4036567857" sldId="257"/>
            <ac:spMk id="11" creationId="{3CD9DF72-87A3-404E-A828-84CBF11A8303}"/>
          </ac:spMkLst>
        </pc:spChg>
        <pc:picChg chg="add mod ord">
          <ac:chgData name="Barbara Jóźwiak" userId="S::barbara.jozwiak@sp61.edu.pl::76561880-eb33-4b8c-bdb1-970a89eb83db" providerId="AD" clId="Web-{97E86200-4501-4111-9DAC-10ED5AC40143}" dt="2021-04-19T09:51:19.792" v="69"/>
          <ac:picMkLst>
            <pc:docMk/>
            <pc:sldMk cId="4036567857" sldId="257"/>
            <ac:picMk id="6" creationId="{21BE669D-A5FE-4AE1-8551-9C37F0BE2D86}"/>
          </ac:picMkLst>
        </pc:picChg>
        <pc:picChg chg="add">
          <ac:chgData name="Barbara Jóźwiak" userId="S::barbara.jozwiak@sp61.edu.pl::76561880-eb33-4b8c-bdb1-970a89eb83db" providerId="AD" clId="Web-{97E86200-4501-4111-9DAC-10ED5AC40143}" dt="2021-04-19T09:51:19.792" v="69"/>
          <ac:picMkLst>
            <pc:docMk/>
            <pc:sldMk cId="4036567857" sldId="257"/>
            <ac:picMk id="8" creationId="{54DDEBDD-D8BD-41A6-8A0D-B00E3768B0F9}"/>
          </ac:picMkLst>
        </pc:picChg>
        <pc:cxnChg chg="add del">
          <ac:chgData name="Barbara Jóźwiak" userId="S::barbara.jozwiak@sp61.edu.pl::76561880-eb33-4b8c-bdb1-970a89eb83db" providerId="AD" clId="Web-{97E86200-4501-4111-9DAC-10ED5AC40143}" dt="2021-04-19T09:51:19.589" v="68"/>
          <ac:cxnSpMkLst>
            <pc:docMk/>
            <pc:sldMk cId="4036567857" sldId="257"/>
            <ac:cxnSpMk id="13" creationId="{20E3A342-4D61-4E3F-AF90-1AB42AEB96CC}"/>
          </ac:cxnSpMkLst>
        </pc:cxnChg>
      </pc:sldChg>
      <pc:sldChg chg="new">
        <pc:chgData name="Barbara Jóźwiak" userId="S::barbara.jozwiak@sp61.edu.pl::76561880-eb33-4b8c-bdb1-970a89eb83db" providerId="AD" clId="Web-{97E86200-4501-4111-9DAC-10ED5AC40143}" dt="2021-04-19T09:47:11.724" v="42"/>
        <pc:sldMkLst>
          <pc:docMk/>
          <pc:sldMk cId="789084108" sldId="258"/>
        </pc:sldMkLst>
      </pc:sldChg>
      <pc:sldChg chg="add replId">
        <pc:chgData name="Barbara Jóźwiak" userId="S::barbara.jozwiak@sp61.edu.pl::76561880-eb33-4b8c-bdb1-970a89eb83db" providerId="AD" clId="Web-{97E86200-4501-4111-9DAC-10ED5AC40143}" dt="2021-04-19T09:47:19.990" v="43"/>
        <pc:sldMkLst>
          <pc:docMk/>
          <pc:sldMk cId="1709157005" sldId="259"/>
        </pc:sldMkLst>
      </pc:sldChg>
      <pc:sldChg chg="add replId">
        <pc:chgData name="Barbara Jóźwiak" userId="S::barbara.jozwiak@sp61.edu.pl::76561880-eb33-4b8c-bdb1-970a89eb83db" providerId="AD" clId="Web-{97E86200-4501-4111-9DAC-10ED5AC40143}" dt="2021-04-19T09:47:21.834" v="44"/>
        <pc:sldMkLst>
          <pc:docMk/>
          <pc:sldMk cId="3199684458" sldId="260"/>
        </pc:sldMkLst>
      </pc:sldChg>
      <pc:sldChg chg="addSp delSp modSp add mod replId setBg">
        <pc:chgData name="Barbara Jóźwiak" userId="S::barbara.jozwiak@sp61.edu.pl::76561880-eb33-4b8c-bdb1-970a89eb83db" providerId="AD" clId="Web-{97E86200-4501-4111-9DAC-10ED5AC40143}" dt="2021-04-19T10:05:26.906" v="147" actId="20577"/>
        <pc:sldMkLst>
          <pc:docMk/>
          <pc:sldMk cId="3198639980" sldId="261"/>
        </pc:sldMkLst>
        <pc:spChg chg="mod">
          <ac:chgData name="Barbara Jóźwiak" userId="S::barbara.jozwiak@sp61.edu.pl::76561880-eb33-4b8c-bdb1-970a89eb83db" providerId="AD" clId="Web-{97E86200-4501-4111-9DAC-10ED5AC40143}" dt="2021-04-19T10:04:46.733" v="143" actId="1076"/>
          <ac:spMkLst>
            <pc:docMk/>
            <pc:sldMk cId="3198639980" sldId="261"/>
            <ac:spMk id="2" creationId="{B2D4C8CD-F91F-48C4-83C6-FEF2384953F1}"/>
          </ac:spMkLst>
        </pc:spChg>
        <pc:spChg chg="del">
          <ac:chgData name="Barbara Jóźwiak" userId="S::barbara.jozwiak@sp61.edu.pl::76561880-eb33-4b8c-bdb1-970a89eb83db" providerId="AD" clId="Web-{97E86200-4501-4111-9DAC-10ED5AC40143}" dt="2021-04-19T09:55:54.502" v="101"/>
          <ac:spMkLst>
            <pc:docMk/>
            <pc:sldMk cId="3198639980" sldId="261"/>
            <ac:spMk id="3" creationId="{69B8416D-7C97-46CF-A19C-FEC2306A6AEB}"/>
          </ac:spMkLst>
        </pc:spChg>
        <pc:spChg chg="add mod">
          <ac:chgData name="Barbara Jóźwiak" userId="S::barbara.jozwiak@sp61.edu.pl::76561880-eb33-4b8c-bdb1-970a89eb83db" providerId="AD" clId="Web-{97E86200-4501-4111-9DAC-10ED5AC40143}" dt="2021-04-19T10:05:26.906" v="147" actId="20577"/>
          <ac:spMkLst>
            <pc:docMk/>
            <pc:sldMk cId="3198639980" sldId="261"/>
            <ac:spMk id="4" creationId="{42B12B0E-F388-4C94-AC3C-F8E9DAB5A9D2}"/>
          </ac:spMkLst>
        </pc:spChg>
        <pc:spChg chg="add del">
          <ac:chgData name="Barbara Jóźwiak" userId="S::barbara.jozwiak@sp61.edu.pl::76561880-eb33-4b8c-bdb1-970a89eb83db" providerId="AD" clId="Web-{97E86200-4501-4111-9DAC-10ED5AC40143}" dt="2021-04-19T09:56:32.675" v="106"/>
          <ac:spMkLst>
            <pc:docMk/>
            <pc:sldMk cId="3198639980" sldId="261"/>
            <ac:spMk id="5" creationId="{42B12B0E-F388-4C94-AC3C-F8E9DAB5A9D2}"/>
          </ac:spMkLst>
        </pc:spChg>
        <pc:spChg chg="add del mod">
          <ac:chgData name="Barbara Jóźwiak" userId="S::barbara.jozwiak@sp61.edu.pl::76561880-eb33-4b8c-bdb1-970a89eb83db" providerId="AD" clId="Web-{97E86200-4501-4111-9DAC-10ED5AC40143}" dt="2021-04-19T09:56:47.409" v="112"/>
          <ac:spMkLst>
            <pc:docMk/>
            <pc:sldMk cId="3198639980" sldId="261"/>
            <ac:spMk id="6" creationId="{42B12B0E-F388-4C94-AC3C-F8E9DAB5A9D2}"/>
          </ac:spMkLst>
        </pc:spChg>
        <pc:spChg chg="add del mod">
          <ac:chgData name="Barbara Jóźwiak" userId="S::barbara.jozwiak@sp61.edu.pl::76561880-eb33-4b8c-bdb1-970a89eb83db" providerId="AD" clId="Web-{97E86200-4501-4111-9DAC-10ED5AC40143}" dt="2021-04-19T09:56:51.113" v="114"/>
          <ac:spMkLst>
            <pc:docMk/>
            <pc:sldMk cId="3198639980" sldId="261"/>
            <ac:spMk id="7" creationId="{E2E71738-D7D4-4DA3-BBA3-C5A6E671D1E4}"/>
          </ac:spMkLst>
        </pc:spChg>
        <pc:spChg chg="add del">
          <ac:chgData name="Barbara Jóźwiak" userId="S::barbara.jozwiak@sp61.edu.pl::76561880-eb33-4b8c-bdb1-970a89eb83db" providerId="AD" clId="Web-{97E86200-4501-4111-9DAC-10ED5AC40143}" dt="2021-04-19T10:04:35.061" v="140"/>
          <ac:spMkLst>
            <pc:docMk/>
            <pc:sldMk cId="3198639980" sldId="261"/>
            <ac:spMk id="15" creationId="{86C7B4A1-154A-4DF0-AC46-F88D75A2E0FD}"/>
          </ac:spMkLst>
        </pc:spChg>
        <pc:spChg chg="add">
          <ac:chgData name="Barbara Jóźwiak" userId="S::barbara.jozwiak@sp61.edu.pl::76561880-eb33-4b8c-bdb1-970a89eb83db" providerId="AD" clId="Web-{97E86200-4501-4111-9DAC-10ED5AC40143}" dt="2021-04-19T10:04:35.061" v="140"/>
          <ac:spMkLst>
            <pc:docMk/>
            <pc:sldMk cId="3198639980" sldId="261"/>
            <ac:spMk id="20" creationId="{6B5E2835-4E47-45B3-9CFE-732FF7B05472}"/>
          </ac:spMkLst>
        </pc:spChg>
        <pc:spChg chg="add">
          <ac:chgData name="Barbara Jóźwiak" userId="S::barbara.jozwiak@sp61.edu.pl::76561880-eb33-4b8c-bdb1-970a89eb83db" providerId="AD" clId="Web-{97E86200-4501-4111-9DAC-10ED5AC40143}" dt="2021-04-19T10:04:35.061" v="140"/>
          <ac:spMkLst>
            <pc:docMk/>
            <pc:sldMk cId="3198639980" sldId="261"/>
            <ac:spMk id="22" creationId="{5B45AD5D-AA52-4F7B-9362-576A39AD9E09}"/>
          </ac:spMkLst>
        </pc:spChg>
        <pc:spChg chg="add">
          <ac:chgData name="Barbara Jóźwiak" userId="S::barbara.jozwiak@sp61.edu.pl::76561880-eb33-4b8c-bdb1-970a89eb83db" providerId="AD" clId="Web-{97E86200-4501-4111-9DAC-10ED5AC40143}" dt="2021-04-19T10:04:35.061" v="140"/>
          <ac:spMkLst>
            <pc:docMk/>
            <pc:sldMk cId="3198639980" sldId="261"/>
            <ac:spMk id="24" creationId="{AEDD7960-4866-4399-BEF6-DD1431AB4E34}"/>
          </ac:spMkLst>
        </pc:spChg>
        <pc:spChg chg="add">
          <ac:chgData name="Barbara Jóźwiak" userId="S::barbara.jozwiak@sp61.edu.pl::76561880-eb33-4b8c-bdb1-970a89eb83db" providerId="AD" clId="Web-{97E86200-4501-4111-9DAC-10ED5AC40143}" dt="2021-04-19T10:04:35.061" v="140"/>
          <ac:spMkLst>
            <pc:docMk/>
            <pc:sldMk cId="3198639980" sldId="261"/>
            <ac:spMk id="26" creationId="{55D4142C-5077-457F-A6AD-3FECFDB39685}"/>
          </ac:spMkLst>
        </pc:spChg>
        <pc:spChg chg="add">
          <ac:chgData name="Barbara Jóźwiak" userId="S::barbara.jozwiak@sp61.edu.pl::76561880-eb33-4b8c-bdb1-970a89eb83db" providerId="AD" clId="Web-{97E86200-4501-4111-9DAC-10ED5AC40143}" dt="2021-04-19T10:04:35.061" v="140"/>
          <ac:spMkLst>
            <pc:docMk/>
            <pc:sldMk cId="3198639980" sldId="261"/>
            <ac:spMk id="28" creationId="{7A5F0580-5EE9-419F-96EE-B6529EF6E7D0}"/>
          </ac:spMkLst>
        </pc:spChg>
        <pc:picChg chg="add del mod ord">
          <ac:chgData name="Barbara Jóźwiak" userId="S::barbara.jozwiak@sp61.edu.pl::76561880-eb33-4b8c-bdb1-970a89eb83db" providerId="AD" clId="Web-{97E86200-4501-4111-9DAC-10ED5AC40143}" dt="2021-04-19T10:04:09.591" v="136"/>
          <ac:picMkLst>
            <pc:docMk/>
            <pc:sldMk cId="3198639980" sldId="261"/>
            <ac:picMk id="8" creationId="{7DED0EC1-43A5-493D-9A87-1D713FC4EFD4}"/>
          </ac:picMkLst>
        </pc:picChg>
        <pc:picChg chg="add mod ord">
          <ac:chgData name="Barbara Jóźwiak" userId="S::barbara.jozwiak@sp61.edu.pl::76561880-eb33-4b8c-bdb1-970a89eb83db" providerId="AD" clId="Web-{97E86200-4501-4111-9DAC-10ED5AC40143}" dt="2021-04-19T10:04:35.061" v="140"/>
          <ac:picMkLst>
            <pc:docMk/>
            <pc:sldMk cId="3198639980" sldId="261"/>
            <ac:picMk id="9" creationId="{9B96B884-67A6-4209-B22B-F0B61F386F0D}"/>
          </ac:picMkLst>
        </pc:picChg>
        <pc:picChg chg="add del">
          <ac:chgData name="Barbara Jóźwiak" userId="S::barbara.jozwiak@sp61.edu.pl::76561880-eb33-4b8c-bdb1-970a89eb83db" providerId="AD" clId="Web-{97E86200-4501-4111-9DAC-10ED5AC40143}" dt="2021-04-19T10:04:35.061" v="140"/>
          <ac:picMkLst>
            <pc:docMk/>
            <pc:sldMk cId="3198639980" sldId="261"/>
            <ac:picMk id="13" creationId="{54DDEBDD-D8BD-41A6-8A0D-B00E3768B0F9}"/>
          </ac:picMkLst>
        </pc:picChg>
      </pc:sldChg>
      <pc:sldChg chg="add replId">
        <pc:chgData name="Barbara Jóźwiak" userId="S::barbara.jozwiak@sp61.edu.pl::76561880-eb33-4b8c-bdb1-970a89eb83db" providerId="AD" clId="Web-{97E86200-4501-4111-9DAC-10ED5AC40143}" dt="2021-04-19T09:47:28.693" v="46"/>
        <pc:sldMkLst>
          <pc:docMk/>
          <pc:sldMk cId="497143614" sldId="262"/>
        </pc:sldMkLst>
      </pc:sldChg>
    </pc:docChg>
  </pc:docChgLst>
  <pc:docChgLst>
    <pc:chgData name="Barbara Jóźwiak" userId="S::barbara.jozwiak@sp61.edu.pl::76561880-eb33-4b8c-bdb1-970a89eb83db" providerId="AD" clId="Web-{176AAEA4-9F51-C40E-6929-A039929B2A77}"/>
    <pc:docChg chg="addSld modSld sldOrd">
      <pc:chgData name="Barbara Jóźwiak" userId="S::barbara.jozwiak@sp61.edu.pl::76561880-eb33-4b8c-bdb1-970a89eb83db" providerId="AD" clId="Web-{176AAEA4-9F51-C40E-6929-A039929B2A77}" dt="2021-04-19T11:33:28.326" v="5"/>
      <pc:docMkLst>
        <pc:docMk/>
      </pc:docMkLst>
      <pc:sldChg chg="ord">
        <pc:chgData name="Barbara Jóźwiak" userId="S::barbara.jozwiak@sp61.edu.pl::76561880-eb33-4b8c-bdb1-970a89eb83db" providerId="AD" clId="Web-{176AAEA4-9F51-C40E-6929-A039929B2A77}" dt="2021-04-19T11:33:28.326" v="5"/>
        <pc:sldMkLst>
          <pc:docMk/>
          <pc:sldMk cId="3199684458" sldId="260"/>
        </pc:sldMkLst>
      </pc:sldChg>
      <pc:sldChg chg="addSp modSp new">
        <pc:chgData name="Barbara Jóźwiak" userId="S::barbara.jozwiak@sp61.edu.pl::76561880-eb33-4b8c-bdb1-970a89eb83db" providerId="AD" clId="Web-{176AAEA4-9F51-C40E-6929-A039929B2A77}" dt="2021-04-19T11:31:16.427" v="4" actId="1076"/>
        <pc:sldMkLst>
          <pc:docMk/>
          <pc:sldMk cId="1743732068" sldId="265"/>
        </pc:sldMkLst>
        <pc:picChg chg="add mod">
          <ac:chgData name="Barbara Jóźwiak" userId="S::barbara.jozwiak@sp61.edu.pl::76561880-eb33-4b8c-bdb1-970a89eb83db" providerId="AD" clId="Web-{176AAEA4-9F51-C40E-6929-A039929B2A77}" dt="2021-04-19T11:31:16.427" v="4" actId="1076"/>
          <ac:picMkLst>
            <pc:docMk/>
            <pc:sldMk cId="1743732068" sldId="265"/>
            <ac:picMk id="2" creationId="{10E0A567-5BC6-4877-833B-3B328EB63D8E}"/>
          </ac:picMkLst>
        </pc:picChg>
      </pc:sldChg>
    </pc:docChg>
  </pc:docChgLst>
  <pc:docChgLst>
    <pc:chgData name="Barbara Jóźwiak" userId="S::barbara.jozwiak@sp61.edu.pl::76561880-eb33-4b8c-bdb1-970a89eb83db" providerId="AD" clId="Web-{81BCBF9F-601F-2000-E186-6DF72B0C7F84}"/>
    <pc:docChg chg="addSld modSld modMainMaster">
      <pc:chgData name="Barbara Jóźwiak" userId="S::barbara.jozwiak@sp61.edu.pl::76561880-eb33-4b8c-bdb1-970a89eb83db" providerId="AD" clId="Web-{81BCBF9F-601F-2000-E186-6DF72B0C7F84}" dt="2021-04-19T10:58:52.443" v="296"/>
      <pc:docMkLst>
        <pc:docMk/>
      </pc:docMkLst>
      <pc:sldChg chg="modSp modTransition">
        <pc:chgData name="Barbara Jóźwiak" userId="S::barbara.jozwiak@sp61.edu.pl::76561880-eb33-4b8c-bdb1-970a89eb83db" providerId="AD" clId="Web-{81BCBF9F-601F-2000-E186-6DF72B0C7F84}" dt="2021-04-19T10:58:52.443" v="296"/>
        <pc:sldMkLst>
          <pc:docMk/>
          <pc:sldMk cId="650317164" sldId="256"/>
        </pc:sldMkLst>
        <pc:spChg chg="mod">
          <ac:chgData name="Barbara Jóźwiak" userId="S::barbara.jozwiak@sp61.edu.pl::76561880-eb33-4b8c-bdb1-970a89eb83db" providerId="AD" clId="Web-{81BCBF9F-601F-2000-E186-6DF72B0C7F84}" dt="2021-04-19T10:09:54.243" v="1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modTransition">
        <pc:chgData name="Barbara Jóźwiak" userId="S::barbara.jozwiak@sp61.edu.pl::76561880-eb33-4b8c-bdb1-970a89eb83db" providerId="AD" clId="Web-{81BCBF9F-601F-2000-E186-6DF72B0C7F84}" dt="2021-04-19T10:58:52.443" v="296"/>
        <pc:sldMkLst>
          <pc:docMk/>
          <pc:sldMk cId="4036567857" sldId="257"/>
        </pc:sldMkLst>
      </pc:sldChg>
      <pc:sldChg chg="addSp delSp modSp mod modTransition setBg modClrScheme chgLayout">
        <pc:chgData name="Barbara Jóźwiak" userId="S::barbara.jozwiak@sp61.edu.pl::76561880-eb33-4b8c-bdb1-970a89eb83db" providerId="AD" clId="Web-{81BCBF9F-601F-2000-E186-6DF72B0C7F84}" dt="2021-04-19T10:58:52.443" v="296"/>
        <pc:sldMkLst>
          <pc:docMk/>
          <pc:sldMk cId="789084108" sldId="258"/>
        </pc:sldMkLst>
        <pc:spChg chg="del">
          <ac:chgData name="Barbara Jóźwiak" userId="S::barbara.jozwiak@sp61.edu.pl::76561880-eb33-4b8c-bdb1-970a89eb83db" providerId="AD" clId="Web-{81BCBF9F-601F-2000-E186-6DF72B0C7F84}" dt="2021-04-19T10:53:44.480" v="276"/>
          <ac:spMkLst>
            <pc:docMk/>
            <pc:sldMk cId="789084108" sldId="258"/>
            <ac:spMk id="2" creationId="{79ED7271-1F94-4511-B315-C6544EB08C86}"/>
          </ac:spMkLst>
        </pc:spChg>
        <pc:spChg chg="del">
          <ac:chgData name="Barbara Jóźwiak" userId="S::barbara.jozwiak@sp61.edu.pl::76561880-eb33-4b8c-bdb1-970a89eb83db" providerId="AD" clId="Web-{81BCBF9F-601F-2000-E186-6DF72B0C7F84}" dt="2021-04-19T10:53:44.480" v="276"/>
          <ac:spMkLst>
            <pc:docMk/>
            <pc:sldMk cId="789084108" sldId="258"/>
            <ac:spMk id="3" creationId="{D8768B6F-D125-4CBC-8ED7-45137747148A}"/>
          </ac:spMkLst>
        </pc:spChg>
        <pc:spChg chg="add mod ord">
          <ac:chgData name="Barbara Jóźwiak" userId="S::barbara.jozwiak@sp61.edu.pl::76561880-eb33-4b8c-bdb1-970a89eb83db" providerId="AD" clId="Web-{81BCBF9F-601F-2000-E186-6DF72B0C7F84}" dt="2021-04-19T10:55:23.343" v="290" actId="1076"/>
          <ac:spMkLst>
            <pc:docMk/>
            <pc:sldMk cId="789084108" sldId="258"/>
            <ac:spMk id="4" creationId="{942EF286-A32D-4DDA-84F8-7769264C9559}"/>
          </ac:spMkLst>
        </pc:spChg>
        <pc:spChg chg="add del mod">
          <ac:chgData name="Barbara Jóźwiak" userId="S::barbara.jozwiak@sp61.edu.pl::76561880-eb33-4b8c-bdb1-970a89eb83db" providerId="AD" clId="Web-{81BCBF9F-601F-2000-E186-6DF72B0C7F84}" dt="2021-04-19T10:54:16.888" v="283"/>
          <ac:spMkLst>
            <pc:docMk/>
            <pc:sldMk cId="789084108" sldId="258"/>
            <ac:spMk id="5" creationId="{12BE44C7-909E-4A39-A3C7-3E3D58AA1627}"/>
          </ac:spMkLst>
        </pc:spChg>
        <pc:spChg chg="add">
          <ac:chgData name="Barbara Jóźwiak" userId="S::barbara.jozwiak@sp61.edu.pl::76561880-eb33-4b8c-bdb1-970a89eb83db" providerId="AD" clId="Web-{81BCBF9F-601F-2000-E186-6DF72B0C7F84}" dt="2021-04-19T10:55:07.827" v="286"/>
          <ac:spMkLst>
            <pc:docMk/>
            <pc:sldMk cId="789084108" sldId="258"/>
            <ac:spMk id="11" creationId="{87CC2527-562A-4F69-B487-4371E5B243E7}"/>
          </ac:spMkLst>
        </pc:spChg>
        <pc:picChg chg="add mod">
          <ac:chgData name="Barbara Jóźwiak" userId="S::barbara.jozwiak@sp61.edu.pl::76561880-eb33-4b8c-bdb1-970a89eb83db" providerId="AD" clId="Web-{81BCBF9F-601F-2000-E186-6DF72B0C7F84}" dt="2021-04-19T10:55:07.827" v="286"/>
          <ac:picMkLst>
            <pc:docMk/>
            <pc:sldMk cId="789084108" sldId="258"/>
            <ac:picMk id="6" creationId="{51165771-45E3-47E6-9D64-2B7E2E9124B7}"/>
          </ac:picMkLst>
        </pc:picChg>
        <pc:cxnChg chg="add">
          <ac:chgData name="Barbara Jóźwiak" userId="S::barbara.jozwiak@sp61.edu.pl::76561880-eb33-4b8c-bdb1-970a89eb83db" providerId="AD" clId="Web-{81BCBF9F-601F-2000-E186-6DF72B0C7F84}" dt="2021-04-19T10:55:07.827" v="286"/>
          <ac:cxnSpMkLst>
            <pc:docMk/>
            <pc:sldMk cId="789084108" sldId="258"/>
            <ac:cxnSpMk id="13" creationId="{BCDAEC91-5BCE-4B55-9CC0-43EF94CB734B}"/>
          </ac:cxnSpMkLst>
        </pc:cxnChg>
      </pc:sldChg>
      <pc:sldChg chg="addSp delSp modSp modTransition">
        <pc:chgData name="Barbara Jóźwiak" userId="S::barbara.jozwiak@sp61.edu.pl::76561880-eb33-4b8c-bdb1-970a89eb83db" providerId="AD" clId="Web-{81BCBF9F-601F-2000-E186-6DF72B0C7F84}" dt="2021-04-19T10:58:52.443" v="296"/>
        <pc:sldMkLst>
          <pc:docMk/>
          <pc:sldMk cId="1709157005" sldId="259"/>
        </pc:sldMkLst>
        <pc:spChg chg="mod">
          <ac:chgData name="Barbara Jóźwiak" userId="S::barbara.jozwiak@sp61.edu.pl::76561880-eb33-4b8c-bdb1-970a89eb83db" providerId="AD" clId="Web-{81BCBF9F-601F-2000-E186-6DF72B0C7F84}" dt="2021-04-19T10:45:09.933" v="216"/>
          <ac:spMkLst>
            <pc:docMk/>
            <pc:sldMk cId="1709157005" sldId="259"/>
            <ac:spMk id="2" creationId="{B2D4C8CD-F91F-48C4-83C6-FEF2384953F1}"/>
          </ac:spMkLst>
        </pc:spChg>
        <pc:spChg chg="del">
          <ac:chgData name="Barbara Jóźwiak" userId="S::barbara.jozwiak@sp61.edu.pl::76561880-eb33-4b8c-bdb1-970a89eb83db" providerId="AD" clId="Web-{81BCBF9F-601F-2000-E186-6DF72B0C7F84}" dt="2021-04-19T10:43:12.570" v="156"/>
          <ac:spMkLst>
            <pc:docMk/>
            <pc:sldMk cId="1709157005" sldId="259"/>
            <ac:spMk id="3" creationId="{69B8416D-7C97-46CF-A19C-FEC2306A6AEB}"/>
          </ac:spMkLst>
        </pc:spChg>
        <pc:spChg chg="add mod">
          <ac:chgData name="Barbara Jóźwiak" userId="S::barbara.jozwiak@sp61.edu.pl::76561880-eb33-4b8c-bdb1-970a89eb83db" providerId="AD" clId="Web-{81BCBF9F-601F-2000-E186-6DF72B0C7F84}" dt="2021-04-19T10:45:36.169" v="227" actId="1076"/>
          <ac:spMkLst>
            <pc:docMk/>
            <pc:sldMk cId="1709157005" sldId="259"/>
            <ac:spMk id="4" creationId="{A589C23E-84D6-4719-8209-9EC1F5C1BF4D}"/>
          </ac:spMkLst>
        </pc:spChg>
        <pc:spChg chg="add mod">
          <ac:chgData name="Barbara Jóźwiak" userId="S::barbara.jozwiak@sp61.edu.pl::76561880-eb33-4b8c-bdb1-970a89eb83db" providerId="AD" clId="Web-{81BCBF9F-601F-2000-E186-6DF72B0C7F84}" dt="2021-04-19T10:45:18.730" v="224" actId="1076"/>
          <ac:spMkLst>
            <pc:docMk/>
            <pc:sldMk cId="1709157005" sldId="259"/>
            <ac:spMk id="5" creationId="{7C06A029-6DA2-4742-9373-D9428E1A1F61}"/>
          </ac:spMkLst>
        </pc:spChg>
        <pc:spChg chg="add mod">
          <ac:chgData name="Barbara Jóźwiak" userId="S::barbara.jozwiak@sp61.edu.pl::76561880-eb33-4b8c-bdb1-970a89eb83db" providerId="AD" clId="Web-{81BCBF9F-601F-2000-E186-6DF72B0C7F84}" dt="2021-04-19T10:46:03.982" v="233" actId="1076"/>
          <ac:spMkLst>
            <pc:docMk/>
            <pc:sldMk cId="1709157005" sldId="259"/>
            <ac:spMk id="6" creationId="{5A56F7C3-5F57-4429-A1B9-89E27F2D07DF}"/>
          </ac:spMkLst>
        </pc:spChg>
        <pc:spChg chg="add mod">
          <ac:chgData name="Barbara Jóźwiak" userId="S::barbara.jozwiak@sp61.edu.pl::76561880-eb33-4b8c-bdb1-970a89eb83db" providerId="AD" clId="Web-{81BCBF9F-601F-2000-E186-6DF72B0C7F84}" dt="2021-04-19T10:46:20.139" v="238" actId="1076"/>
          <ac:spMkLst>
            <pc:docMk/>
            <pc:sldMk cId="1709157005" sldId="259"/>
            <ac:spMk id="7" creationId="{F0D6C85F-7918-4240-A9A9-6CAAB6A022FF}"/>
          </ac:spMkLst>
        </pc:spChg>
        <pc:spChg chg="add mod ord">
          <ac:chgData name="Barbara Jóźwiak" userId="S::barbara.jozwiak@sp61.edu.pl::76561880-eb33-4b8c-bdb1-970a89eb83db" providerId="AD" clId="Web-{81BCBF9F-601F-2000-E186-6DF72B0C7F84}" dt="2021-04-19T10:47:25.453" v="247"/>
          <ac:spMkLst>
            <pc:docMk/>
            <pc:sldMk cId="1709157005" sldId="259"/>
            <ac:spMk id="8" creationId="{CA9285D7-C860-41C2-BDAE-F427C7DB61A8}"/>
          </ac:spMkLst>
        </pc:spChg>
        <pc:spChg chg="add mod ord">
          <ac:chgData name="Barbara Jóźwiak" userId="S::barbara.jozwiak@sp61.edu.pl::76561880-eb33-4b8c-bdb1-970a89eb83db" providerId="AD" clId="Web-{81BCBF9F-601F-2000-E186-6DF72B0C7F84}" dt="2021-04-19T10:47:51.016" v="251" actId="1076"/>
          <ac:spMkLst>
            <pc:docMk/>
            <pc:sldMk cId="1709157005" sldId="259"/>
            <ac:spMk id="9" creationId="{02EB51D8-5AAF-4FF4-B187-3562A0DB9D81}"/>
          </ac:spMkLst>
        </pc:spChg>
        <pc:spChg chg="add mod ord">
          <ac:chgData name="Barbara Jóźwiak" userId="S::barbara.jozwiak@sp61.edu.pl::76561880-eb33-4b8c-bdb1-970a89eb83db" providerId="AD" clId="Web-{81BCBF9F-601F-2000-E186-6DF72B0C7F84}" dt="2021-04-19T10:50:52.835" v="262" actId="1076"/>
          <ac:spMkLst>
            <pc:docMk/>
            <pc:sldMk cId="1709157005" sldId="259"/>
            <ac:spMk id="10" creationId="{78DF4685-DC02-408F-8A44-906FA31198A7}"/>
          </ac:spMkLst>
        </pc:spChg>
        <pc:spChg chg="add mod ord">
          <ac:chgData name="Barbara Jóźwiak" userId="S::barbara.jozwiak@sp61.edu.pl::76561880-eb33-4b8c-bdb1-970a89eb83db" providerId="AD" clId="Web-{81BCBF9F-601F-2000-E186-6DF72B0C7F84}" dt="2021-04-19T10:50:48.381" v="261" actId="1076"/>
          <ac:spMkLst>
            <pc:docMk/>
            <pc:sldMk cId="1709157005" sldId="259"/>
            <ac:spMk id="11" creationId="{C1D3F9A5-5854-47B3-976E-4C68142FD432}"/>
          </ac:spMkLst>
        </pc:spChg>
        <pc:spChg chg="add mod">
          <ac:chgData name="Barbara Jóźwiak" userId="S::barbara.jozwiak@sp61.edu.pl::76561880-eb33-4b8c-bdb1-970a89eb83db" providerId="AD" clId="Web-{81BCBF9F-601F-2000-E186-6DF72B0C7F84}" dt="2021-04-19T10:51:32.633" v="270" actId="1076"/>
          <ac:spMkLst>
            <pc:docMk/>
            <pc:sldMk cId="1709157005" sldId="259"/>
            <ac:spMk id="12" creationId="{B7AAC01C-C799-4C68-8839-ACD2AB38FAB6}"/>
          </ac:spMkLst>
        </pc:spChg>
        <pc:picChg chg="add mod">
          <ac:chgData name="Barbara Jóźwiak" userId="S::barbara.jozwiak@sp61.edu.pl::76561880-eb33-4b8c-bdb1-970a89eb83db" providerId="AD" clId="Web-{81BCBF9F-601F-2000-E186-6DF72B0C7F84}" dt="2021-04-19T10:53:03.385" v="275" actId="1076"/>
          <ac:picMkLst>
            <pc:docMk/>
            <pc:sldMk cId="1709157005" sldId="259"/>
            <ac:picMk id="13" creationId="{D826C956-353A-415B-A20B-6AFAE468DFC6}"/>
          </ac:picMkLst>
        </pc:picChg>
      </pc:sldChg>
      <pc:sldChg chg="addSp delSp modSp modTransition">
        <pc:chgData name="Barbara Jóźwiak" userId="S::barbara.jozwiak@sp61.edu.pl::76561880-eb33-4b8c-bdb1-970a89eb83db" providerId="AD" clId="Web-{81BCBF9F-601F-2000-E186-6DF72B0C7F84}" dt="2021-04-19T10:58:52.443" v="296"/>
        <pc:sldMkLst>
          <pc:docMk/>
          <pc:sldMk cId="3199684458" sldId="260"/>
        </pc:sldMkLst>
        <pc:spChg chg="mod">
          <ac:chgData name="Barbara Jóźwiak" userId="S::barbara.jozwiak@sp61.edu.pl::76561880-eb33-4b8c-bdb1-970a89eb83db" providerId="AD" clId="Web-{81BCBF9F-601F-2000-E186-6DF72B0C7F84}" dt="2021-04-19T10:42:26.710" v="143" actId="1076"/>
          <ac:spMkLst>
            <pc:docMk/>
            <pc:sldMk cId="3199684458" sldId="260"/>
            <ac:spMk id="2" creationId="{B2D4C8CD-F91F-48C4-83C6-FEF2384953F1}"/>
          </ac:spMkLst>
        </pc:spChg>
        <pc:spChg chg="del">
          <ac:chgData name="Barbara Jóźwiak" userId="S::barbara.jozwiak@sp61.edu.pl::76561880-eb33-4b8c-bdb1-970a89eb83db" providerId="AD" clId="Web-{81BCBF9F-601F-2000-E186-6DF72B0C7F84}" dt="2021-04-19T10:36:35.558" v="107"/>
          <ac:spMkLst>
            <pc:docMk/>
            <pc:sldMk cId="3199684458" sldId="260"/>
            <ac:spMk id="3" creationId="{69B8416D-7C97-46CF-A19C-FEC2306A6AEB}"/>
          </ac:spMkLst>
        </pc:spChg>
        <pc:spChg chg="add mod">
          <ac:chgData name="Barbara Jóźwiak" userId="S::barbara.jozwiak@sp61.edu.pl::76561880-eb33-4b8c-bdb1-970a89eb83db" providerId="AD" clId="Web-{81BCBF9F-601F-2000-E186-6DF72B0C7F84}" dt="2021-04-19T10:42:21.741" v="142" actId="1076"/>
          <ac:spMkLst>
            <pc:docMk/>
            <pc:sldMk cId="3199684458" sldId="260"/>
            <ac:spMk id="4" creationId="{E7F80487-3594-4094-BB33-5373F2664CA6}"/>
          </ac:spMkLst>
        </pc:spChg>
        <pc:picChg chg="add mod">
          <ac:chgData name="Barbara Jóźwiak" userId="S::barbara.jozwiak@sp61.edu.pl::76561880-eb33-4b8c-bdb1-970a89eb83db" providerId="AD" clId="Web-{81BCBF9F-601F-2000-E186-6DF72B0C7F84}" dt="2021-04-19T10:42:16.272" v="141" actId="1076"/>
          <ac:picMkLst>
            <pc:docMk/>
            <pc:sldMk cId="3199684458" sldId="260"/>
            <ac:picMk id="5" creationId="{9B9FBD59-4A9D-40EE-B0FF-30349FCB5D6E}"/>
          </ac:picMkLst>
        </pc:picChg>
      </pc:sldChg>
      <pc:sldChg chg="addSp delSp modSp modTransition">
        <pc:chgData name="Barbara Jóźwiak" userId="S::barbara.jozwiak@sp61.edu.pl::76561880-eb33-4b8c-bdb1-970a89eb83db" providerId="AD" clId="Web-{81BCBF9F-601F-2000-E186-6DF72B0C7F84}" dt="2021-04-19T10:58:52.443" v="296"/>
        <pc:sldMkLst>
          <pc:docMk/>
          <pc:sldMk cId="3198639980" sldId="261"/>
        </pc:sldMkLst>
        <pc:spChg chg="mod">
          <ac:chgData name="Barbara Jóźwiak" userId="S::barbara.jozwiak@sp61.edu.pl::76561880-eb33-4b8c-bdb1-970a89eb83db" providerId="AD" clId="Web-{81BCBF9F-601F-2000-E186-6DF72B0C7F84}" dt="2021-04-19T10:11:11.324" v="9" actId="1076"/>
          <ac:spMkLst>
            <pc:docMk/>
            <pc:sldMk cId="3198639980" sldId="261"/>
            <ac:spMk id="2" creationId="{B2D4C8CD-F91F-48C4-83C6-FEF2384953F1}"/>
          </ac:spMkLst>
        </pc:spChg>
        <pc:spChg chg="mod">
          <ac:chgData name="Barbara Jóźwiak" userId="S::barbara.jozwiak@sp61.edu.pl::76561880-eb33-4b8c-bdb1-970a89eb83db" providerId="AD" clId="Web-{81BCBF9F-601F-2000-E186-6DF72B0C7F84}" dt="2021-04-19T10:12:07.325" v="23" actId="1076"/>
          <ac:spMkLst>
            <pc:docMk/>
            <pc:sldMk cId="3198639980" sldId="261"/>
            <ac:spMk id="4" creationId="{42B12B0E-F388-4C94-AC3C-F8E9DAB5A9D2}"/>
          </ac:spMkLst>
        </pc:spChg>
        <pc:spChg chg="del">
          <ac:chgData name="Barbara Jóźwiak" userId="S::barbara.jozwiak@sp61.edu.pl::76561880-eb33-4b8c-bdb1-970a89eb83db" providerId="AD" clId="Web-{81BCBF9F-601F-2000-E186-6DF72B0C7F84}" dt="2021-04-19T10:10:59.448" v="6"/>
          <ac:spMkLst>
            <pc:docMk/>
            <pc:sldMk cId="3198639980" sldId="261"/>
            <ac:spMk id="20" creationId="{6B5E2835-4E47-45B3-9CFE-732FF7B05472}"/>
          </ac:spMkLst>
        </pc:spChg>
        <pc:spChg chg="del">
          <ac:chgData name="Barbara Jóźwiak" userId="S::barbara.jozwiak@sp61.edu.pl::76561880-eb33-4b8c-bdb1-970a89eb83db" providerId="AD" clId="Web-{81BCBF9F-601F-2000-E186-6DF72B0C7F84}" dt="2021-04-19T10:10:59.448" v="6"/>
          <ac:spMkLst>
            <pc:docMk/>
            <pc:sldMk cId="3198639980" sldId="261"/>
            <ac:spMk id="22" creationId="{5B45AD5D-AA52-4F7B-9362-576A39AD9E09}"/>
          </ac:spMkLst>
        </pc:spChg>
        <pc:spChg chg="del">
          <ac:chgData name="Barbara Jóźwiak" userId="S::barbara.jozwiak@sp61.edu.pl::76561880-eb33-4b8c-bdb1-970a89eb83db" providerId="AD" clId="Web-{81BCBF9F-601F-2000-E186-6DF72B0C7F84}" dt="2021-04-19T10:10:59.448" v="6"/>
          <ac:spMkLst>
            <pc:docMk/>
            <pc:sldMk cId="3198639980" sldId="261"/>
            <ac:spMk id="24" creationId="{AEDD7960-4866-4399-BEF6-DD1431AB4E34}"/>
          </ac:spMkLst>
        </pc:spChg>
        <pc:spChg chg="del">
          <ac:chgData name="Barbara Jóźwiak" userId="S::barbara.jozwiak@sp61.edu.pl::76561880-eb33-4b8c-bdb1-970a89eb83db" providerId="AD" clId="Web-{81BCBF9F-601F-2000-E186-6DF72B0C7F84}" dt="2021-04-19T10:10:59.448" v="6"/>
          <ac:spMkLst>
            <pc:docMk/>
            <pc:sldMk cId="3198639980" sldId="261"/>
            <ac:spMk id="26" creationId="{55D4142C-5077-457F-A6AD-3FECFDB39685}"/>
          </ac:spMkLst>
        </pc:spChg>
        <pc:spChg chg="del">
          <ac:chgData name="Barbara Jóźwiak" userId="S::barbara.jozwiak@sp61.edu.pl::76561880-eb33-4b8c-bdb1-970a89eb83db" providerId="AD" clId="Web-{81BCBF9F-601F-2000-E186-6DF72B0C7F84}" dt="2021-04-19T10:10:59.448" v="6"/>
          <ac:spMkLst>
            <pc:docMk/>
            <pc:sldMk cId="3198639980" sldId="261"/>
            <ac:spMk id="28" creationId="{7A5F0580-5EE9-419F-96EE-B6529EF6E7D0}"/>
          </ac:spMkLst>
        </pc:spChg>
        <pc:spChg chg="add">
          <ac:chgData name="Barbara Jóźwiak" userId="S::barbara.jozwiak@sp61.edu.pl::76561880-eb33-4b8c-bdb1-970a89eb83db" providerId="AD" clId="Web-{81BCBF9F-601F-2000-E186-6DF72B0C7F84}" dt="2021-04-19T10:10:59.448" v="6"/>
          <ac:spMkLst>
            <pc:docMk/>
            <pc:sldMk cId="3198639980" sldId="261"/>
            <ac:spMk id="33" creationId="{233F6408-E1FB-40EE-933F-488D38CCC73F}"/>
          </ac:spMkLst>
        </pc:spChg>
        <pc:spChg chg="add">
          <ac:chgData name="Barbara Jóźwiak" userId="S::barbara.jozwiak@sp61.edu.pl::76561880-eb33-4b8c-bdb1-970a89eb83db" providerId="AD" clId="Web-{81BCBF9F-601F-2000-E186-6DF72B0C7F84}" dt="2021-04-19T10:10:59.448" v="6"/>
          <ac:spMkLst>
            <pc:docMk/>
            <pc:sldMk cId="3198639980" sldId="261"/>
            <ac:spMk id="35" creationId="{F055C0C5-567C-4C02-83F3-B427BC740697}"/>
          </ac:spMkLst>
        </pc:spChg>
        <pc:spChg chg="add">
          <ac:chgData name="Barbara Jóźwiak" userId="S::barbara.jozwiak@sp61.edu.pl::76561880-eb33-4b8c-bdb1-970a89eb83db" providerId="AD" clId="Web-{81BCBF9F-601F-2000-E186-6DF72B0C7F84}" dt="2021-04-19T10:10:59.448" v="6"/>
          <ac:spMkLst>
            <pc:docMk/>
            <pc:sldMk cId="3198639980" sldId="261"/>
            <ac:spMk id="37" creationId="{E48B6BD6-5DED-4B86-A4B3-D35037F68FC4}"/>
          </ac:spMkLst>
        </pc:spChg>
        <pc:picChg chg="add mod">
          <ac:chgData name="Barbara Jóźwiak" userId="S::barbara.jozwiak@sp61.edu.pl::76561880-eb33-4b8c-bdb1-970a89eb83db" providerId="AD" clId="Web-{81BCBF9F-601F-2000-E186-6DF72B0C7F84}" dt="2021-04-19T10:10:59.448" v="6"/>
          <ac:picMkLst>
            <pc:docMk/>
            <pc:sldMk cId="3198639980" sldId="261"/>
            <ac:picMk id="3" creationId="{B5247F02-3791-4AB1-8805-9996DBF14F60}"/>
          </ac:picMkLst>
        </pc:picChg>
        <pc:picChg chg="del">
          <ac:chgData name="Barbara Jóźwiak" userId="S::barbara.jozwiak@sp61.edu.pl::76561880-eb33-4b8c-bdb1-970a89eb83db" providerId="AD" clId="Web-{81BCBF9F-601F-2000-E186-6DF72B0C7F84}" dt="2021-04-19T10:10:19.322" v="4"/>
          <ac:picMkLst>
            <pc:docMk/>
            <pc:sldMk cId="3198639980" sldId="261"/>
            <ac:picMk id="9" creationId="{9B96B884-67A6-4209-B22B-F0B61F386F0D}"/>
          </ac:picMkLst>
        </pc:picChg>
      </pc:sldChg>
      <pc:sldChg chg="addSp delSp modSp mod modTransition setBg">
        <pc:chgData name="Barbara Jóźwiak" userId="S::barbara.jozwiak@sp61.edu.pl::76561880-eb33-4b8c-bdb1-970a89eb83db" providerId="AD" clId="Web-{81BCBF9F-601F-2000-E186-6DF72B0C7F84}" dt="2021-04-19T10:58:52.443" v="296"/>
        <pc:sldMkLst>
          <pc:docMk/>
          <pc:sldMk cId="497143614" sldId="262"/>
        </pc:sldMkLst>
        <pc:spChg chg="mod">
          <ac:chgData name="Barbara Jóźwiak" userId="S::barbara.jozwiak@sp61.edu.pl::76561880-eb33-4b8c-bdb1-970a89eb83db" providerId="AD" clId="Web-{81BCBF9F-601F-2000-E186-6DF72B0C7F84}" dt="2021-04-19T10:30:08.062" v="82" actId="1076"/>
          <ac:spMkLst>
            <pc:docMk/>
            <pc:sldMk cId="497143614" sldId="262"/>
            <ac:spMk id="2" creationId="{B2D4C8CD-F91F-48C4-83C6-FEF2384953F1}"/>
          </ac:spMkLst>
        </pc:spChg>
        <pc:spChg chg="del">
          <ac:chgData name="Barbara Jóźwiak" userId="S::barbara.jozwiak@sp61.edu.pl::76561880-eb33-4b8c-bdb1-970a89eb83db" providerId="AD" clId="Web-{81BCBF9F-601F-2000-E186-6DF72B0C7F84}" dt="2021-04-19T10:10:03.134" v="2"/>
          <ac:spMkLst>
            <pc:docMk/>
            <pc:sldMk cId="497143614" sldId="262"/>
            <ac:spMk id="3" creationId="{69B8416D-7C97-46CF-A19C-FEC2306A6AEB}"/>
          </ac:spMkLst>
        </pc:spChg>
        <pc:spChg chg="add mod">
          <ac:chgData name="Barbara Jóźwiak" userId="S::barbara.jozwiak@sp61.edu.pl::76561880-eb33-4b8c-bdb1-970a89eb83db" providerId="AD" clId="Web-{81BCBF9F-601F-2000-E186-6DF72B0C7F84}" dt="2021-04-19T10:56:47.424" v="293" actId="20577"/>
          <ac:spMkLst>
            <pc:docMk/>
            <pc:sldMk cId="497143614" sldId="262"/>
            <ac:spMk id="4" creationId="{AE4C5526-4571-40BB-955C-68281B0CB284}"/>
          </ac:spMkLst>
        </pc:spChg>
        <pc:spChg chg="add del">
          <ac:chgData name="Barbara Jóźwiak" userId="S::barbara.jozwiak@sp61.edu.pl::76561880-eb33-4b8c-bdb1-970a89eb83db" providerId="AD" clId="Web-{81BCBF9F-601F-2000-E186-6DF72B0C7F84}" dt="2021-04-19T10:29:34.030" v="79"/>
          <ac:spMkLst>
            <pc:docMk/>
            <pc:sldMk cId="497143614" sldId="262"/>
            <ac:spMk id="10" creationId="{2B566528-1B12-4246-9431-5C2D7D081168}"/>
          </ac:spMkLst>
        </pc:spChg>
        <pc:grpChg chg="add del">
          <ac:chgData name="Barbara Jóźwiak" userId="S::barbara.jozwiak@sp61.edu.pl::76561880-eb33-4b8c-bdb1-970a89eb83db" providerId="AD" clId="Web-{81BCBF9F-601F-2000-E186-6DF72B0C7F84}" dt="2021-04-19T10:29:34.030" v="79"/>
          <ac:grpSpMkLst>
            <pc:docMk/>
            <pc:sldMk cId="497143614" sldId="262"/>
            <ac:grpSpMk id="12" creationId="{828A5161-06F1-46CF-8AD7-844680A59E13}"/>
          </ac:grpSpMkLst>
        </pc:grpChg>
        <pc:grpChg chg="add del">
          <ac:chgData name="Barbara Jóźwiak" userId="S::barbara.jozwiak@sp61.edu.pl::76561880-eb33-4b8c-bdb1-970a89eb83db" providerId="AD" clId="Web-{81BCBF9F-601F-2000-E186-6DF72B0C7F84}" dt="2021-04-19T10:29:34.030" v="79"/>
          <ac:grpSpMkLst>
            <pc:docMk/>
            <pc:sldMk cId="497143614" sldId="262"/>
            <ac:grpSpMk id="16" creationId="{5995D10D-E9C9-47DB-AE7E-801FEF38F5C9}"/>
          </ac:grpSpMkLst>
        </pc:grpChg>
        <pc:picChg chg="add mod ord">
          <ac:chgData name="Barbara Jóźwiak" userId="S::barbara.jozwiak@sp61.edu.pl::76561880-eb33-4b8c-bdb1-970a89eb83db" providerId="AD" clId="Web-{81BCBF9F-601F-2000-E186-6DF72B0C7F84}" dt="2021-04-19T10:29:34.030" v="79"/>
          <ac:picMkLst>
            <pc:docMk/>
            <pc:sldMk cId="497143614" sldId="262"/>
            <ac:picMk id="5" creationId="{D9BCDA05-0397-4296-881D-4DAD3DEE09EC}"/>
          </ac:picMkLst>
        </pc:picChg>
        <pc:picChg chg="add">
          <ac:chgData name="Barbara Jóźwiak" userId="S::barbara.jozwiak@sp61.edu.pl::76561880-eb33-4b8c-bdb1-970a89eb83db" providerId="AD" clId="Web-{81BCBF9F-601F-2000-E186-6DF72B0C7F84}" dt="2021-04-19T10:29:34.030" v="79"/>
          <ac:picMkLst>
            <pc:docMk/>
            <pc:sldMk cId="497143614" sldId="262"/>
            <ac:picMk id="23" creationId="{54DDEBDD-D8BD-41A6-8A0D-B00E3768B0F9}"/>
          </ac:picMkLst>
        </pc:picChg>
      </pc:sldChg>
      <pc:sldChg chg="addSp modSp new modTransition">
        <pc:chgData name="Barbara Jóźwiak" userId="S::barbara.jozwiak@sp61.edu.pl::76561880-eb33-4b8c-bdb1-970a89eb83db" providerId="AD" clId="Web-{81BCBF9F-601F-2000-E186-6DF72B0C7F84}" dt="2021-04-19T10:58:52.443" v="296"/>
        <pc:sldMkLst>
          <pc:docMk/>
          <pc:sldMk cId="1396071661" sldId="263"/>
        </pc:sldMkLst>
        <pc:picChg chg="add mod">
          <ac:chgData name="Barbara Jóźwiak" userId="S::barbara.jozwiak@sp61.edu.pl::76561880-eb33-4b8c-bdb1-970a89eb83db" providerId="AD" clId="Web-{81BCBF9F-601F-2000-E186-6DF72B0C7F84}" dt="2021-04-19T10:23:31.315" v="67" actId="1076"/>
          <ac:picMkLst>
            <pc:docMk/>
            <pc:sldMk cId="1396071661" sldId="263"/>
            <ac:picMk id="2" creationId="{E76268EE-3217-45CC-A2F1-EFDD48F6E1C5}"/>
          </ac:picMkLst>
        </pc:picChg>
      </pc:sldChg>
      <pc:sldChg chg="addSp modSp new modTransition">
        <pc:chgData name="Barbara Jóźwiak" userId="S::barbara.jozwiak@sp61.edu.pl::76561880-eb33-4b8c-bdb1-970a89eb83db" providerId="AD" clId="Web-{81BCBF9F-601F-2000-E186-6DF72B0C7F84}" dt="2021-04-19T10:58:52.443" v="296"/>
        <pc:sldMkLst>
          <pc:docMk/>
          <pc:sldMk cId="2265436744" sldId="264"/>
        </pc:sldMkLst>
        <pc:picChg chg="add mod">
          <ac:chgData name="Barbara Jóźwiak" userId="S::barbara.jozwiak@sp61.edu.pl::76561880-eb33-4b8c-bdb1-970a89eb83db" providerId="AD" clId="Web-{81BCBF9F-601F-2000-E186-6DF72B0C7F84}" dt="2021-04-19T10:28:42.012" v="75" actId="1076"/>
          <ac:picMkLst>
            <pc:docMk/>
            <pc:sldMk cId="2265436744" sldId="264"/>
            <ac:picMk id="2" creationId="{8F162EC2-D48F-421F-AB28-79013B96E05D}"/>
          </ac:picMkLst>
        </pc:picChg>
      </pc:sldChg>
      <pc:sldMasterChg chg="modTransition modSldLayout">
        <pc:chgData name="Barbara Jóźwiak" userId="S::barbara.jozwiak@sp61.edu.pl::76561880-eb33-4b8c-bdb1-970a89eb83db" providerId="AD" clId="Web-{81BCBF9F-601F-2000-E186-6DF72B0C7F84}" dt="2021-04-19T10:58:52.443" v="296"/>
        <pc:sldMasterMkLst>
          <pc:docMk/>
          <pc:sldMasterMk cId="3926633689" sldId="2147483648"/>
        </pc:sldMasterMkLst>
        <pc:sldLayoutChg chg="modTransition">
          <pc:chgData name="Barbara Jóźwiak" userId="S::barbara.jozwiak@sp61.edu.pl::76561880-eb33-4b8c-bdb1-970a89eb83db" providerId="AD" clId="Web-{81BCBF9F-601F-2000-E186-6DF72B0C7F84}" dt="2021-04-19T10:58:52.443" v="296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Barbara Jóźwiak" userId="S::barbara.jozwiak@sp61.edu.pl::76561880-eb33-4b8c-bdb1-970a89eb83db" providerId="AD" clId="Web-{81BCBF9F-601F-2000-E186-6DF72B0C7F84}" dt="2021-04-19T10:58:52.443" v="296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Barbara Jóźwiak" userId="S::barbara.jozwiak@sp61.edu.pl::76561880-eb33-4b8c-bdb1-970a89eb83db" providerId="AD" clId="Web-{81BCBF9F-601F-2000-E186-6DF72B0C7F84}" dt="2021-04-19T10:58:52.443" v="296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Barbara Jóźwiak" userId="S::barbara.jozwiak@sp61.edu.pl::76561880-eb33-4b8c-bdb1-970a89eb83db" providerId="AD" clId="Web-{81BCBF9F-601F-2000-E186-6DF72B0C7F84}" dt="2021-04-19T10:58:52.443" v="296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Barbara Jóźwiak" userId="S::barbara.jozwiak@sp61.edu.pl::76561880-eb33-4b8c-bdb1-970a89eb83db" providerId="AD" clId="Web-{81BCBF9F-601F-2000-E186-6DF72B0C7F84}" dt="2021-04-19T10:58:52.443" v="296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Barbara Jóźwiak" userId="S::barbara.jozwiak@sp61.edu.pl::76561880-eb33-4b8c-bdb1-970a89eb83db" providerId="AD" clId="Web-{81BCBF9F-601F-2000-E186-6DF72B0C7F84}" dt="2021-04-19T10:58:52.443" v="296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Barbara Jóźwiak" userId="S::barbara.jozwiak@sp61.edu.pl::76561880-eb33-4b8c-bdb1-970a89eb83db" providerId="AD" clId="Web-{81BCBF9F-601F-2000-E186-6DF72B0C7F84}" dt="2021-04-19T10:58:52.443" v="296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Barbara Jóźwiak" userId="S::barbara.jozwiak@sp61.edu.pl::76561880-eb33-4b8c-bdb1-970a89eb83db" providerId="AD" clId="Web-{81BCBF9F-601F-2000-E186-6DF72B0C7F84}" dt="2021-04-19T10:58:52.443" v="296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Barbara Jóźwiak" userId="S::barbara.jozwiak@sp61.edu.pl::76561880-eb33-4b8c-bdb1-970a89eb83db" providerId="AD" clId="Web-{81BCBF9F-601F-2000-E186-6DF72B0C7F84}" dt="2021-04-19T10:58:52.443" v="296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Barbara Jóźwiak" userId="S::barbara.jozwiak@sp61.edu.pl::76561880-eb33-4b8c-bdb1-970a89eb83db" providerId="AD" clId="Web-{81BCBF9F-601F-2000-E186-6DF72B0C7F84}" dt="2021-04-19T10:58:52.443" v="296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Barbara Jóźwiak" userId="S::barbara.jozwiak@sp61.edu.pl::76561880-eb33-4b8c-bdb1-970a89eb83db" providerId="AD" clId="Web-{81BCBF9F-601F-2000-E186-6DF72B0C7F84}" dt="2021-04-19T10:58:52.443" v="296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-ME7clmzIk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rnmKLfwCxo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XPJgcbc1zQ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918CE43-F541-4573-A401-438E760F6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405" b="670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sz="7200" dirty="0">
                <a:solidFill>
                  <a:srgbClr val="FFFFFF"/>
                </a:solidFill>
                <a:cs typeface="Calibri Light"/>
              </a:rPr>
              <a:t>Internet - wróg czy przyjaciel?</a:t>
            </a:r>
            <a:endParaRPr lang="pl-PL" sz="72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590725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dirty="0">
                <a:solidFill>
                  <a:srgbClr val="FFFFFF"/>
                </a:solidFill>
                <a:cs typeface="Calibri"/>
              </a:rPr>
              <a:t>Prezentacja w ramach "bezpieczny tydzień" z SKW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:a16="http://schemas.microsoft.com/office/drawing/2014/main" id="{51165771-45E3-47E6-9D64-2B7E2E912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42EF286-A32D-4DDA-84F8-7769264C9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8851" y="3131289"/>
            <a:ext cx="4384003" cy="1834056"/>
          </a:xfrm>
        </p:spPr>
        <p:txBody>
          <a:bodyPr>
            <a:normAutofit/>
          </a:bodyPr>
          <a:lstStyle/>
          <a:p>
            <a:r>
              <a:rPr lang="pl-PL" sz="4400" b="1" dirty="0">
                <a:cs typeface="Calibri Light"/>
              </a:rPr>
              <a:t>Dziękuje za uwagę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8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:a16="http://schemas.microsoft.com/office/drawing/2014/main" id="{21BE669D-A5FE-4AE1-8551-9C37F0BE2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193" r="3136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2D4C8CD-F91F-48C4-83C6-FEF23849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36" y="266483"/>
            <a:ext cx="5824428" cy="13116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600" dirty="0">
                <a:solidFill>
                  <a:srgbClr val="000000"/>
                </a:solidFill>
              </a:rPr>
              <a:t>To zależy </a:t>
            </a:r>
            <a:r>
              <a:rPr lang="pl-PL" sz="3600" b="1" dirty="0">
                <a:solidFill>
                  <a:srgbClr val="000000"/>
                </a:solidFill>
              </a:rPr>
              <a:t>tylko od Ciebie</a:t>
            </a:r>
            <a:r>
              <a:rPr lang="pl-PL" sz="3600" dirty="0">
                <a:solidFill>
                  <a:srgbClr val="000000"/>
                </a:solidFill>
              </a:rPr>
              <a:t>! Postaw na zdrowy rozsądek!</a:t>
            </a:r>
            <a:endParaRPr lang="pl-PL" sz="3600" dirty="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4" name="pole tekstowe 1">
            <a:extLst>
              <a:ext uri="{FF2B5EF4-FFF2-40B4-BE49-F238E27FC236}">
                <a16:creationId xmlns:a16="http://schemas.microsoft.com/office/drawing/2014/main" id="{CA9C2E62-BFD0-4E4B-B8EE-272322306A61}"/>
              </a:ext>
            </a:extLst>
          </p:cNvPr>
          <p:cNvSpPr txBox="1"/>
          <p:nvPr/>
        </p:nvSpPr>
        <p:spPr>
          <a:xfrm>
            <a:off x="273035" y="2099614"/>
            <a:ext cx="5856991" cy="5154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pl-PL" sz="2400" b="1" dirty="0">
                <a:solidFill>
                  <a:srgbClr val="000000"/>
                </a:solidFill>
              </a:rPr>
              <a:t>Jesteś bezpieczny, gdy:</a:t>
            </a:r>
            <a:endParaRPr lang="pl-PL" sz="2400" b="1">
              <a:solidFill>
                <a:srgbClr val="000000"/>
              </a:solidFill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</a:rPr>
              <a:t> chronisz swoją prywatność, czyli nie podajesz swoich danych osobowych ( imię, nazwisko, adres, numer telefonu )</a:t>
            </a:r>
            <a:endParaRPr lang="pl-PL" sz="2400" dirty="0">
              <a:solidFill>
                <a:srgbClr val="000000"/>
              </a:solidFill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</a:rPr>
              <a:t> zawsze wylogowywuj się ze swojego konta na koncie lub portalu społecznościowym</a:t>
            </a:r>
            <a:endParaRPr lang="pl-PL" sz="2400" dirty="0">
              <a:solidFill>
                <a:srgbClr val="000000"/>
              </a:solidFill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</a:rPr>
              <a:t> nie umieszczasz w sieci swoich zdjęć, które mogą zaszkodzić Tobie lub znajomym</a:t>
            </a:r>
            <a:endParaRPr lang="pl-PL" sz="2400" dirty="0">
              <a:solidFill>
                <a:srgbClr val="000000"/>
              </a:solidFill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</a:rPr>
              <a:t> traktujesz innych z szacunkiem, nie hejtujesz</a:t>
            </a:r>
            <a:endParaRPr lang="pl-PL" sz="2400" dirty="0">
              <a:solidFill>
                <a:srgbClr val="000000"/>
              </a:solidFill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</a:rPr>
              <a:t>nie spotykasz się z osobami poznanymi w Internecie</a:t>
            </a:r>
            <a:endParaRPr lang="pl-PL" sz="2400" dirty="0">
              <a:solidFill>
                <a:srgbClr val="000000"/>
              </a:solidFill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</a:rPr>
              <a:t> korzystasz tylko z wiarygodnych stron </a:t>
            </a:r>
            <a:endParaRPr lang="pl-PL" sz="2400" dirty="0">
              <a:solidFill>
                <a:srgbClr val="000000"/>
              </a:solidFill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000000"/>
              </a:solidFill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7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56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D4C8CD-F91F-48C4-83C6-FEF23849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6" y="63200"/>
            <a:ext cx="3200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noProof="1"/>
              <a:t>Cyberprzemoc</a:t>
            </a:r>
          </a:p>
        </p:txBody>
      </p:sp>
      <p:sp>
        <p:nvSpPr>
          <p:cNvPr id="4" name="pole tekstowe 1">
            <a:extLst>
              <a:ext uri="{FF2B5EF4-FFF2-40B4-BE49-F238E27FC236}">
                <a16:creationId xmlns:a16="http://schemas.microsoft.com/office/drawing/2014/main" id="{42B12B0E-F388-4C94-AC3C-F8E9DAB5A9D2}"/>
              </a:ext>
            </a:extLst>
          </p:cNvPr>
          <p:cNvSpPr txBox="1"/>
          <p:nvPr/>
        </p:nvSpPr>
        <p:spPr>
          <a:xfrm>
            <a:off x="478767" y="1394304"/>
            <a:ext cx="374673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Ośmieszanie</a:t>
            </a:r>
            <a:endParaRPr lang="en-US" sz="2000" noProof="1">
              <a:cs typeface="Calibri"/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Poniżanie </a:t>
            </a:r>
            <a:endParaRPr lang="en-US" sz="2000" noProof="1">
              <a:cs typeface="Calibri"/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Straszenie</a:t>
            </a:r>
            <a:endParaRPr lang="en-US" sz="2000" noProof="1">
              <a:cs typeface="Calibri"/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Groźby</a:t>
            </a:r>
            <a:endParaRPr lang="en-US" sz="2000" noProof="1">
              <a:cs typeface="Calibri"/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Szantażowanie</a:t>
            </a:r>
            <a:endParaRPr lang="en-US" sz="2000" noProof="1">
              <a:cs typeface="Calibri"/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Podszywanie się pod kogoś</a:t>
            </a:r>
            <a:endParaRPr lang="en-US" sz="2000" noProof="1">
              <a:cs typeface="Calibri"/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Rozpowszechnianie kompromitujących materiałów</a:t>
            </a:r>
            <a:endParaRPr lang="en-US" sz="2000" noProof="1"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noProof="1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noProof="1"/>
              <a:t>Pamiętaj!</a:t>
            </a:r>
            <a:r>
              <a:rPr lang="en-US" sz="2000" noProof="1"/>
              <a:t> Cyberprzemoc wyrządza wielką krzywdę, może nawet doprowadzić do myśli samobójczych ofiary! Grozi za nią kara grzywny, kara ograniczenia wolności lub pozbawienia wolności do dwóch lat! </a:t>
            </a:r>
            <a:endParaRPr lang="en-US" sz="2000" noProof="1">
              <a:cs typeface="Calibri" panose="020F0502020204030204"/>
            </a:endParaRPr>
          </a:p>
        </p:txBody>
      </p:sp>
      <p:sp>
        <p:nvSpPr>
          <p:cNvPr id="37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B5247F02-3791-4AB1-8805-9996DBF14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3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hlinkClick r:id="" action="ppaction://media"/>
            <a:extLst>
              <a:ext uri="{FF2B5EF4-FFF2-40B4-BE49-F238E27FC236}">
                <a16:creationId xmlns:a16="http://schemas.microsoft.com/office/drawing/2014/main" id="{E76268EE-3217-45CC-A2F1-EFDD48F6E1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7698" y="159050"/>
            <a:ext cx="9790981" cy="64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7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D9BCDA05-0397-4296-881D-4DAD3DEE0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4404" r="2897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2D4C8CD-F91F-48C4-83C6-FEF23849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55" y="79577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1">
                <a:solidFill>
                  <a:srgbClr val="000000"/>
                </a:solidFill>
              </a:rPr>
              <a:t>Bądź czujny, gdy:</a:t>
            </a:r>
          </a:p>
        </p:txBody>
      </p:sp>
      <p:sp>
        <p:nvSpPr>
          <p:cNvPr id="4" name="pole tekstowe 1">
            <a:extLst>
              <a:ext uri="{FF2B5EF4-FFF2-40B4-BE49-F238E27FC236}">
                <a16:creationId xmlns:a16="http://schemas.microsoft.com/office/drawing/2014/main" id="{AE4C5526-4571-40BB-955C-68281B0CB284}"/>
              </a:ext>
            </a:extLst>
          </p:cNvPr>
          <p:cNvSpPr txBox="1"/>
          <p:nvPr/>
        </p:nvSpPr>
        <p:spPr>
          <a:xfrm>
            <a:off x="316167" y="2128370"/>
            <a:ext cx="5785104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noProof="1"/>
              <a:t>masz problemy z koncentracją uwagi i coraz gorsze wyniki w nauce</a:t>
            </a:r>
            <a:endParaRPr lang="en-US" sz="2400" noProof="1">
              <a:cs typeface="Calibri"/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noProof="1"/>
              <a:t>ciągle chce Ci się spać</a:t>
            </a:r>
            <a:endParaRPr lang="en-US" sz="2400" noProof="1">
              <a:cs typeface="Calibri"/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noProof="1"/>
              <a:t>nie masz czasu na naukę, zainteresowania oraz na kontakty z rówieśnikami w realnym świecie</a:t>
            </a:r>
            <a:endParaRPr lang="en-US" sz="2400" noProof="1">
              <a:cs typeface="Calibri"/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noProof="1"/>
              <a:t>jesteś rozdrażniony, a nawet agresywny, gdy ktoś próbuje zabrać lub ograniczyć Ci dostęp do komputera</a:t>
            </a:r>
            <a:endParaRPr lang="en-US" sz="2400" noProof="1">
              <a:cs typeface="Calibri"/>
            </a:endParaRPr>
          </a:p>
          <a:p>
            <a:pPr marL="114300" defTabSz="914400">
              <a:lnSpc>
                <a:spcPct val="90000"/>
              </a:lnSpc>
              <a:spcAft>
                <a:spcPts val="600"/>
              </a:spcAft>
            </a:pPr>
            <a:endParaRPr lang="en-US" sz="2400" noProof="1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noProof="1"/>
              <a:t>Jeśli masz takie objawy, to znaczy, że jesteś....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UZALEŻNIONY!</a:t>
            </a:r>
            <a:r>
              <a:rPr lang="en-US" sz="2400" noProof="1"/>
              <a:t> Każde uzależnienie wymaga leczenia! Nie czekaj! Skorzystaj z pomocy psychoterapeuty! </a:t>
            </a:r>
            <a:endParaRPr lang="en-US" sz="2400" noProof="1"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14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hlinkClick r:id="" action="ppaction://media"/>
            <a:extLst>
              <a:ext uri="{FF2B5EF4-FFF2-40B4-BE49-F238E27FC236}">
                <a16:creationId xmlns:a16="http://schemas.microsoft.com/office/drawing/2014/main" id="{8F162EC2-D48F-421F-AB28-79013B96E0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7132" y="130295"/>
            <a:ext cx="9043358" cy="65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36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C1D3F9A5-5854-47B3-976E-4C68142FD432}"/>
              </a:ext>
            </a:extLst>
          </p:cNvPr>
          <p:cNvSpPr/>
          <p:nvPr/>
        </p:nvSpPr>
        <p:spPr>
          <a:xfrm>
            <a:off x="7216714" y="3802092"/>
            <a:ext cx="4068790" cy="11645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8DF4685-DC02-408F-8A44-906FA31198A7}"/>
              </a:ext>
            </a:extLst>
          </p:cNvPr>
          <p:cNvSpPr/>
          <p:nvPr/>
        </p:nvSpPr>
        <p:spPr>
          <a:xfrm>
            <a:off x="7015431" y="1602358"/>
            <a:ext cx="4730149" cy="127958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02EB51D8-5AAF-4FF4-B187-3562A0DB9D81}"/>
              </a:ext>
            </a:extLst>
          </p:cNvPr>
          <p:cNvSpPr/>
          <p:nvPr/>
        </p:nvSpPr>
        <p:spPr>
          <a:xfrm>
            <a:off x="301204" y="3802092"/>
            <a:ext cx="3148640" cy="11645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CA9285D7-C860-41C2-BDAE-F427C7DB61A8}"/>
              </a:ext>
            </a:extLst>
          </p:cNvPr>
          <p:cNvSpPr/>
          <p:nvPr/>
        </p:nvSpPr>
        <p:spPr>
          <a:xfrm>
            <a:off x="301205" y="1717376"/>
            <a:ext cx="3148640" cy="11645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D4C8CD-F91F-48C4-83C6-FEF23849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85" y="26448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cs typeface="Calibri Light"/>
              </a:rPr>
              <a:t>Kto może Ci pomóc?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589C23E-84D6-4719-8209-9EC1F5C1BF4D}"/>
              </a:ext>
            </a:extLst>
          </p:cNvPr>
          <p:cNvSpPr txBox="1"/>
          <p:nvPr/>
        </p:nvSpPr>
        <p:spPr>
          <a:xfrm>
            <a:off x="971909" y="416368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200" dirty="0">
                <a:cs typeface="Calibri"/>
              </a:rPr>
              <a:t>Rodzice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C06A029-6DA2-4742-9373-D9428E1A1F61}"/>
              </a:ext>
            </a:extLst>
          </p:cNvPr>
          <p:cNvSpPr txBox="1"/>
          <p:nvPr/>
        </p:nvSpPr>
        <p:spPr>
          <a:xfrm>
            <a:off x="712218" y="1977427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200" dirty="0">
                <a:cs typeface="Calibri"/>
              </a:rPr>
              <a:t>Nauczyciele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A56F7C3-5F57-4429-A1B9-89E27F2D07DF}"/>
              </a:ext>
            </a:extLst>
          </p:cNvPr>
          <p:cNvSpPr txBox="1"/>
          <p:nvPr/>
        </p:nvSpPr>
        <p:spPr>
          <a:xfrm>
            <a:off x="7540565" y="4147508"/>
            <a:ext cx="36633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200" dirty="0">
                <a:cs typeface="Calibri"/>
              </a:rPr>
              <a:t>Szkolny psycholog</a:t>
            </a:r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0D6C85F-7918-4240-A9A9-6CAAB6A022FF}"/>
              </a:ext>
            </a:extLst>
          </p:cNvPr>
          <p:cNvSpPr txBox="1"/>
          <p:nvPr/>
        </p:nvSpPr>
        <p:spPr>
          <a:xfrm>
            <a:off x="7539667" y="1961251"/>
            <a:ext cx="43103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dirty="0">
                <a:cs typeface="Calibri"/>
              </a:rPr>
              <a:t>Administrator serwisu</a:t>
            </a:r>
          </a:p>
        </p:txBody>
      </p:sp>
      <p:sp>
        <p:nvSpPr>
          <p:cNvPr id="12" name="pole tekstowe 1">
            <a:extLst>
              <a:ext uri="{FF2B5EF4-FFF2-40B4-BE49-F238E27FC236}">
                <a16:creationId xmlns:a16="http://schemas.microsoft.com/office/drawing/2014/main" id="{B7AAC01C-C799-4C68-8839-ACD2AB38FAB6}"/>
              </a:ext>
            </a:extLst>
          </p:cNvPr>
          <p:cNvSpPr txBox="1"/>
          <p:nvPr/>
        </p:nvSpPr>
        <p:spPr>
          <a:xfrm>
            <a:off x="3338921" y="5661711"/>
            <a:ext cx="438022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i="1" dirty="0"/>
              <a:t>Możesz też skorzystać z Telefonu Zaufania dla Dzieci i Młodzieży:</a:t>
            </a:r>
            <a:endParaRPr lang="pl-PL" sz="2400" b="1" i="1">
              <a:cs typeface="Calibri"/>
            </a:endParaRP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116111</a:t>
            </a:r>
            <a:endParaRPr lang="pl-PL" sz="2400" b="1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3" name="Grafika 13" descr="Mężczyzna kontur">
            <a:extLst>
              <a:ext uri="{FF2B5EF4-FFF2-40B4-BE49-F238E27FC236}">
                <a16:creationId xmlns:a16="http://schemas.microsoft.com/office/drawing/2014/main" id="{D826C956-353A-415B-A20B-6AFAE468D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9744" y="1720970"/>
            <a:ext cx="3531079" cy="34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5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hlinkClick r:id="" action="ppaction://media"/>
            <a:extLst>
              <a:ext uri="{FF2B5EF4-FFF2-40B4-BE49-F238E27FC236}">
                <a16:creationId xmlns:a16="http://schemas.microsoft.com/office/drawing/2014/main" id="{10E0A567-5BC6-4877-833B-3B328EB63D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2641" y="159050"/>
            <a:ext cx="10768641" cy="64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3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D4C8CD-F91F-48C4-83C6-FEF23849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552030"/>
            <a:ext cx="10515600" cy="1325563"/>
          </a:xfrm>
        </p:spPr>
        <p:txBody>
          <a:bodyPr/>
          <a:lstStyle/>
          <a:p>
            <a:r>
              <a:rPr lang="pl-PL" dirty="0">
                <a:cs typeface="Calibri Light"/>
              </a:rPr>
              <a:t>Dobre rady </a:t>
            </a:r>
            <a:endParaRPr lang="pl-PL" dirty="0"/>
          </a:p>
        </p:txBody>
      </p:sp>
      <p:sp>
        <p:nvSpPr>
          <p:cNvPr id="4" name="pole tekstowe 1">
            <a:extLst>
              <a:ext uri="{FF2B5EF4-FFF2-40B4-BE49-F238E27FC236}">
                <a16:creationId xmlns:a16="http://schemas.microsoft.com/office/drawing/2014/main" id="{E7F80487-3594-4094-BB33-5373F2664CA6}"/>
              </a:ext>
            </a:extLst>
          </p:cNvPr>
          <p:cNvSpPr txBox="1"/>
          <p:nvPr/>
        </p:nvSpPr>
        <p:spPr>
          <a:xfrm>
            <a:off x="632978" y="2153729"/>
            <a:ext cx="11141577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/>
              <a:t>👍Zainstaluj oprogramowanie antywirusowe!</a:t>
            </a:r>
            <a:endParaRPr lang="pl-PL" sz="3200">
              <a:cs typeface="Calibri"/>
            </a:endParaRPr>
          </a:p>
          <a:p>
            <a:r>
              <a:rPr lang="pl-PL" sz="3200" dirty="0"/>
              <a:t>👍Pobieraj aplikacje tylko ze sprawdzonych źródeł, aby nie dopuścić do zainfekowania urządzenia!</a:t>
            </a:r>
            <a:endParaRPr lang="pl-PL" sz="3200">
              <a:cs typeface="Calibri"/>
            </a:endParaRPr>
          </a:p>
          <a:p>
            <a:r>
              <a:rPr lang="pl-PL" sz="3200" dirty="0"/>
              <a:t>👍Rób aktualizacje aplikacji!</a:t>
            </a:r>
            <a:endParaRPr lang="pl-PL" sz="3200">
              <a:cs typeface="Calibri"/>
            </a:endParaRPr>
          </a:p>
          <a:p>
            <a:r>
              <a:rPr lang="pl-PL" sz="3200" dirty="0"/>
              <a:t>👍Ustawiaj bezpieczne hasła!</a:t>
            </a:r>
            <a:endParaRPr lang="pl-PL" sz="3200">
              <a:cs typeface="Calibri"/>
            </a:endParaRPr>
          </a:p>
          <a:p>
            <a:r>
              <a:rPr lang="pl-PL" sz="3200" dirty="0"/>
              <a:t>👍Gdy wyrzucasz stary telefon – usuń dane, zniszcz kartę SIM! </a:t>
            </a:r>
            <a:endParaRPr lang="pl-PL" sz="3200" dirty="0">
              <a:cs typeface="Calibri"/>
            </a:endParaRPr>
          </a:p>
          <a:p>
            <a:r>
              <a:rPr lang="pl-PL" sz="3200" dirty="0"/>
              <a:t>👍Pamiętaj, że w sieci nie jesteś anonimowy – zastanów się, co publikujesz!</a:t>
            </a:r>
            <a:endParaRPr lang="pl-PL" sz="3200">
              <a:cs typeface="Calibri"/>
            </a:endParaRPr>
          </a:p>
          <a:p>
            <a:r>
              <a:rPr lang="pl-PL" sz="3200" dirty="0"/>
              <a:t>👍Jeśli coś Cię zaniepokoi, zgłoś to osobie dorosłej! </a:t>
            </a:r>
            <a:endParaRPr lang="pl-PL" sz="3200">
              <a:cs typeface="Calibri"/>
            </a:endParaRPr>
          </a:p>
        </p:txBody>
      </p:sp>
      <p:pic>
        <p:nvPicPr>
          <p:cNvPr id="5" name="Grafika 5" descr="Komentarz — lubię z wypełnieniem pełnym">
            <a:extLst>
              <a:ext uri="{FF2B5EF4-FFF2-40B4-BE49-F238E27FC236}">
                <a16:creationId xmlns:a16="http://schemas.microsoft.com/office/drawing/2014/main" id="{9B9FBD59-4A9D-40EE-B0FF-30349FCB5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840000">
            <a:off x="177931" y="457670"/>
            <a:ext cx="1719531" cy="16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8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Internet - wróg czy przyjaciel?</vt:lpstr>
      <vt:lpstr>To zależy tylko od Ciebie! Postaw na zdrowy rozsądek!</vt:lpstr>
      <vt:lpstr>Cyberprzemoc</vt:lpstr>
      <vt:lpstr>Prezentacja programu PowerPoint</vt:lpstr>
      <vt:lpstr>Bądź czujny, gdy:</vt:lpstr>
      <vt:lpstr>Prezentacja programu PowerPoint</vt:lpstr>
      <vt:lpstr>Kto może Ci pomóc?</vt:lpstr>
      <vt:lpstr>Prezentacja programu PowerPoint</vt:lpstr>
      <vt:lpstr>Dobre rady </vt:lpstr>
      <vt:lpstr>Dziękuje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202</cp:revision>
  <dcterms:created xsi:type="dcterms:W3CDTF">2021-04-19T09:36:28Z</dcterms:created>
  <dcterms:modified xsi:type="dcterms:W3CDTF">2021-04-19T11:33:28Z</dcterms:modified>
</cp:coreProperties>
</file>