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CFA36C-4551-4494-9852-FB4D82CA1D58}" type="datetimeFigureOut">
              <a:rPr lang="pl-PL" smtClean="0"/>
              <a:pPr/>
              <a:t>11.05.2017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44B17AB-0876-4B29-9D7F-F8A16258A48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72400" cy="1643074"/>
          </a:xfrm>
        </p:spPr>
        <p:txBody>
          <a:bodyPr>
            <a:normAutofit/>
          </a:bodyPr>
          <a:lstStyle/>
          <a:p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857232"/>
            <a:ext cx="8062912" cy="2000264"/>
          </a:xfrm>
        </p:spPr>
        <p:txBody>
          <a:bodyPr>
            <a:normAutofit/>
          </a:bodyPr>
          <a:lstStyle/>
          <a:p>
            <a:pPr algn="ctr"/>
            <a:endParaRPr lang="pl-PL" sz="38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/>
            <a:r>
              <a:rPr lang="pl-PL" sz="6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The</a:t>
            </a:r>
            <a:r>
              <a:rPr lang="pl-PL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Linde Group</a:t>
            </a:r>
          </a:p>
        </p:txBody>
      </p:sp>
      <p:pic>
        <p:nvPicPr>
          <p:cNvPr id="1026" name="Picture 2" descr="C:\Users\komp projekt\Desktop\Linde-Head-Office -Munich14_400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143248"/>
            <a:ext cx="642942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Divisionen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Linde Group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err="1" smtClean="0"/>
              <a:t>Gases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Division</a:t>
            </a:r>
            <a:r>
              <a:rPr lang="pl-PL" sz="2800" b="1" dirty="0" smtClean="0"/>
              <a:t> </a:t>
            </a:r>
            <a:r>
              <a:rPr lang="pl-PL" sz="2800" dirty="0" smtClean="0"/>
              <a:t>:</a:t>
            </a:r>
            <a:endParaRPr lang="pl-PL" sz="2800" dirty="0"/>
          </a:p>
          <a:p>
            <a:pPr>
              <a:buFontTx/>
              <a:buChar char="-"/>
            </a:pPr>
            <a:r>
              <a:rPr lang="pl-PL" sz="2800" dirty="0" err="1" smtClean="0"/>
              <a:t>Industriegase</a:t>
            </a:r>
            <a:r>
              <a:rPr lang="pl-PL" sz="2800" dirty="0" smtClean="0"/>
              <a:t> </a:t>
            </a:r>
            <a:r>
              <a:rPr lang="pl-PL" sz="2800" dirty="0" err="1" smtClean="0"/>
              <a:t>und</a:t>
            </a:r>
            <a:r>
              <a:rPr lang="pl-PL" sz="2800" dirty="0" smtClean="0"/>
              <a:t> </a:t>
            </a:r>
            <a:r>
              <a:rPr lang="pl-PL" sz="2800" dirty="0" err="1" smtClean="0"/>
              <a:t>medizinische</a:t>
            </a:r>
            <a:r>
              <a:rPr lang="pl-PL" sz="2800" dirty="0" smtClean="0"/>
              <a:t> </a:t>
            </a:r>
            <a:r>
              <a:rPr lang="pl-PL" sz="2800" dirty="0" err="1" smtClean="0"/>
              <a:t>Gase</a:t>
            </a:r>
            <a:endParaRPr lang="pl-PL" sz="2800" dirty="0" smtClean="0"/>
          </a:p>
          <a:p>
            <a:r>
              <a:rPr lang="pl-PL" sz="2800" b="1" dirty="0" smtClean="0"/>
              <a:t>Engineering </a:t>
            </a:r>
            <a:r>
              <a:rPr lang="pl-PL" sz="2800" b="1" dirty="0" err="1" smtClean="0"/>
              <a:t>Division</a:t>
            </a:r>
            <a:r>
              <a:rPr lang="pl-PL" sz="2800" b="1" dirty="0" smtClean="0"/>
              <a:t> </a:t>
            </a:r>
            <a:r>
              <a:rPr lang="pl-PL" sz="2800" dirty="0" smtClean="0"/>
              <a:t>:</a:t>
            </a:r>
          </a:p>
          <a:p>
            <a:pPr>
              <a:buFontTx/>
              <a:buChar char="-"/>
            </a:pPr>
            <a:r>
              <a:rPr lang="pl-PL" sz="2800" dirty="0" err="1" smtClean="0"/>
              <a:t>Anlagenbau</a:t>
            </a:r>
            <a:endParaRPr lang="pl-PL" sz="2800" dirty="0" smtClean="0"/>
          </a:p>
          <a:p>
            <a:r>
              <a:rPr lang="pl-PL" sz="2800" b="1" dirty="0" err="1" smtClean="0"/>
              <a:t>Sonstige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Aktivitäten</a:t>
            </a:r>
            <a:endParaRPr lang="pl-PL" sz="2800" b="1" dirty="0" smtClean="0"/>
          </a:p>
          <a:p>
            <a:pPr>
              <a:buNone/>
            </a:pPr>
            <a:endParaRPr lang="pl-PL" sz="2400" dirty="0" smtClean="0"/>
          </a:p>
        </p:txBody>
      </p:sp>
      <p:pic>
        <p:nvPicPr>
          <p:cNvPr id="2051" name="Picture 3" descr="C:\Users\TFG521\Desktop\thFSE1SGR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5064"/>
            <a:ext cx="26955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err="1" smtClean="0"/>
              <a:t>Unternehmensprofil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dirty="0" smtClean="0"/>
              <a:t>    </a:t>
            </a:r>
            <a:r>
              <a:rPr lang="pl-PL" sz="2800" dirty="0" err="1" smtClean="0"/>
              <a:t>The</a:t>
            </a:r>
            <a:r>
              <a:rPr lang="de-DE" sz="2800" dirty="0" smtClean="0"/>
              <a:t> Linde Group hat im Geschäftsjahr 2016</a:t>
            </a:r>
            <a:r>
              <a:rPr lang="pl-PL" sz="2800" dirty="0" smtClean="0"/>
              <a:t> </a:t>
            </a:r>
            <a:r>
              <a:rPr lang="de-DE" sz="2800" dirty="0" smtClean="0"/>
              <a:t>einen Umsatz von 16,948 Mrd. EUR erzielt und ist damit eines der führenden Gase- und </a:t>
            </a:r>
            <a:r>
              <a:rPr lang="de-DE" sz="2800" dirty="0" err="1" smtClean="0"/>
              <a:t>Engineeringunternehmen</a:t>
            </a:r>
            <a:r>
              <a:rPr lang="de-DE" sz="2800" dirty="0" smtClean="0"/>
              <a:t> der Welt. </a:t>
            </a:r>
            <a:endParaRPr lang="pl-PL" sz="2800" dirty="0" smtClean="0"/>
          </a:p>
          <a:p>
            <a:pPr>
              <a:buNone/>
            </a:pPr>
            <a:r>
              <a:rPr lang="pl-PL" sz="2800" dirty="0"/>
              <a:t>	</a:t>
            </a:r>
            <a:r>
              <a:rPr lang="de-DE" sz="2800" dirty="0" smtClean="0"/>
              <a:t>Mit rund 60.000 Mitarbeitern ist Linde in mehr als 100 Ländern vertreten.</a:t>
            </a:r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Linde Group </a:t>
            </a:r>
            <a:r>
              <a:rPr lang="pl-PL" sz="4000" b="1" dirty="0" err="1" smtClean="0"/>
              <a:t>weltweit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</p:txBody>
      </p:sp>
      <p:pic>
        <p:nvPicPr>
          <p:cNvPr id="2050" name="Picture 2" descr="C:\Users\komp projekt\Desktop\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86808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5857884" cy="785794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Linde </a:t>
            </a:r>
            <a:r>
              <a:rPr lang="de-DE" sz="4000" b="1" dirty="0"/>
              <a:t>E</a:t>
            </a:r>
            <a:r>
              <a:rPr lang="de-DE" sz="4000" b="1" dirty="0" smtClean="0"/>
              <a:t>ngineering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Mein </a:t>
            </a:r>
            <a:r>
              <a:rPr lang="de-DE" sz="2800" dirty="0"/>
              <a:t>P</a:t>
            </a:r>
            <a:r>
              <a:rPr lang="de-DE" sz="2800" dirty="0" smtClean="0"/>
              <a:t>raktikum war</a:t>
            </a:r>
            <a:r>
              <a:rPr lang="pl-PL" sz="2800" dirty="0" smtClean="0"/>
              <a:t> </a:t>
            </a:r>
            <a:r>
              <a:rPr lang="de-DE" sz="2800" dirty="0" smtClean="0"/>
              <a:t>in Linde Engineering in Pullach. Die Kernaufgabe von Linde Engineering ist </a:t>
            </a:r>
            <a:r>
              <a:rPr lang="pl-PL" sz="2800" dirty="0" smtClean="0"/>
              <a:t>A</a:t>
            </a:r>
            <a:r>
              <a:rPr lang="de-DE" sz="2800" dirty="0" err="1" smtClean="0"/>
              <a:t>nlagenbau</a:t>
            </a:r>
            <a:r>
              <a:rPr lang="de-DE" sz="2800" dirty="0"/>
              <a:t>. </a:t>
            </a:r>
            <a:r>
              <a:rPr lang="pl-PL" sz="2800" dirty="0" smtClean="0"/>
              <a:t>Firma </a:t>
            </a:r>
            <a:r>
              <a:rPr lang="de-DE" sz="2800" dirty="0" smtClean="0"/>
              <a:t>Linde </a:t>
            </a:r>
            <a:r>
              <a:rPr lang="pl-PL" sz="2800" dirty="0" err="1" smtClean="0"/>
              <a:t>ist</a:t>
            </a:r>
            <a:r>
              <a:rPr lang="pl-PL" sz="2800" dirty="0" smtClean="0"/>
              <a:t> </a:t>
            </a:r>
            <a:r>
              <a:rPr lang="de-DE" sz="2800" dirty="0" smtClean="0"/>
              <a:t>kein Hersteller</a:t>
            </a:r>
            <a:r>
              <a:rPr lang="pl-PL" sz="2800" dirty="0" smtClean="0"/>
              <a:t>,</a:t>
            </a:r>
            <a:r>
              <a:rPr lang="de-DE" sz="2800" dirty="0" smtClean="0"/>
              <a:t> </a:t>
            </a:r>
            <a:r>
              <a:rPr lang="pl-PL" sz="2800" dirty="0" err="1" smtClean="0"/>
              <a:t>sondern</a:t>
            </a:r>
            <a:r>
              <a:rPr lang="pl-PL" sz="2800" dirty="0" smtClean="0"/>
              <a:t> </a:t>
            </a:r>
            <a:r>
              <a:rPr lang="pl-PL" sz="2800" dirty="0" err="1" smtClean="0"/>
              <a:t>bestellt</a:t>
            </a:r>
            <a:r>
              <a:rPr lang="pl-PL" sz="2800" dirty="0" smtClean="0"/>
              <a:t> sie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de-DE" sz="2800" dirty="0" smtClean="0"/>
              <a:t>meisten Teile </a:t>
            </a:r>
            <a:r>
              <a:rPr lang="pl-PL" sz="2800" dirty="0" smtClean="0"/>
              <a:t>von</a:t>
            </a:r>
            <a:r>
              <a:rPr lang="de-DE" sz="2800" dirty="0" smtClean="0"/>
              <a:t> </a:t>
            </a:r>
            <a:r>
              <a:rPr lang="de-DE" sz="2800" dirty="0"/>
              <a:t>folgenden </a:t>
            </a:r>
            <a:r>
              <a:rPr lang="de-DE" sz="2800" dirty="0" smtClean="0"/>
              <a:t>Lieferanten:</a:t>
            </a:r>
          </a:p>
          <a:p>
            <a:pPr marL="457200" indent="-457200"/>
            <a:r>
              <a:rPr lang="de-DE" sz="2800" dirty="0" err="1" smtClean="0"/>
              <a:t>Cryostar</a:t>
            </a:r>
            <a:endParaRPr lang="de-DE" sz="2800" dirty="0" smtClean="0"/>
          </a:p>
          <a:p>
            <a:r>
              <a:rPr lang="de-DE" sz="2800" dirty="0" err="1" smtClean="0"/>
              <a:t>Metso</a:t>
            </a:r>
            <a:endParaRPr lang="de-DE" sz="2800" dirty="0" smtClean="0"/>
          </a:p>
          <a:p>
            <a:r>
              <a:rPr lang="de-DE" sz="2800" dirty="0" smtClean="0"/>
              <a:t>Siemens</a:t>
            </a:r>
          </a:p>
          <a:p>
            <a:r>
              <a:rPr lang="de-DE" sz="2800" dirty="0" smtClean="0"/>
              <a:t>Leoni</a:t>
            </a:r>
          </a:p>
          <a:p>
            <a:r>
              <a:rPr lang="de-DE" sz="2800" dirty="0" smtClean="0"/>
              <a:t>Klaus Union GmbH</a:t>
            </a:r>
          </a:p>
          <a:p>
            <a:pPr marL="0" indent="0">
              <a:buNone/>
            </a:pPr>
            <a:r>
              <a:rPr lang="de-DE" sz="2800" dirty="0" smtClean="0"/>
              <a:t>und </a:t>
            </a:r>
            <a:r>
              <a:rPr lang="pl-PL" sz="2800" dirty="0" err="1" smtClean="0"/>
              <a:t>viele</a:t>
            </a:r>
            <a:r>
              <a:rPr lang="de-DE" sz="2800" dirty="0" smtClean="0"/>
              <a:t> andere Lieferanten.</a:t>
            </a:r>
            <a:endParaRPr lang="de-DE" sz="2800" dirty="0"/>
          </a:p>
          <a:p>
            <a:pPr marL="0" indent="0">
              <a:buNone/>
            </a:pPr>
            <a:r>
              <a:rPr lang="de-DE" sz="2800" dirty="0" smtClean="0"/>
              <a:t>Bestellung </a:t>
            </a:r>
            <a:r>
              <a:rPr lang="de-DE" sz="2800" dirty="0"/>
              <a:t>von Waren erfolgt in </a:t>
            </a:r>
            <a:r>
              <a:rPr lang="pl-PL" sz="2800" dirty="0" smtClean="0"/>
              <a:t>dem</a:t>
            </a:r>
            <a:r>
              <a:rPr lang="de-DE" sz="2800" dirty="0" smtClean="0"/>
              <a:t> </a:t>
            </a:r>
            <a:r>
              <a:rPr lang="de-DE" sz="2800" dirty="0"/>
              <a:t>Computerprogramm SAP. </a:t>
            </a:r>
          </a:p>
        </p:txBody>
      </p:sp>
    </p:spTree>
    <p:extLst>
      <p:ext uri="{BB962C8B-B14F-4D97-AF65-F5344CB8AC3E}">
        <p14:creationId xmlns:p14="http://schemas.microsoft.com/office/powerpoint/2010/main" xmlns="" val="314674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Bestellvorgang/Einkauf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pl-PL" sz="2800" dirty="0" err="1" smtClean="0"/>
              <a:t>Abteilung</a:t>
            </a:r>
            <a:r>
              <a:rPr lang="pl-PL" sz="2800" dirty="0" smtClean="0"/>
              <a:t> </a:t>
            </a:r>
            <a:r>
              <a:rPr lang="pl-PL" sz="2800" dirty="0" err="1" smtClean="0"/>
              <a:t>Einkauf</a:t>
            </a:r>
            <a:r>
              <a:rPr lang="pl-PL" sz="2800" dirty="0" smtClean="0"/>
              <a:t> </a:t>
            </a:r>
            <a:r>
              <a:rPr lang="pl-PL" sz="2800" dirty="0" err="1" smtClean="0"/>
              <a:t>und</a:t>
            </a:r>
            <a:r>
              <a:rPr lang="pl-PL" sz="2800" dirty="0" smtClean="0"/>
              <a:t> </a:t>
            </a:r>
            <a:r>
              <a:rPr lang="pl-PL" sz="2800" dirty="0" err="1" smtClean="0"/>
              <a:t>technische</a:t>
            </a:r>
            <a:r>
              <a:rPr lang="pl-PL" sz="2800" dirty="0" smtClean="0"/>
              <a:t> </a:t>
            </a:r>
            <a:r>
              <a:rPr lang="pl-PL" sz="2800" dirty="0" err="1" smtClean="0"/>
              <a:t>Abteilung</a:t>
            </a:r>
            <a:r>
              <a:rPr lang="pl-PL" sz="2800" dirty="0" smtClean="0"/>
              <a:t> </a:t>
            </a:r>
            <a:r>
              <a:rPr lang="pl-PL" sz="2800" dirty="0" err="1" smtClean="0"/>
              <a:t>beschäftigen</a:t>
            </a:r>
            <a:r>
              <a:rPr lang="pl-PL" sz="2800" dirty="0" smtClean="0"/>
              <a:t> </a:t>
            </a:r>
            <a:r>
              <a:rPr lang="pl-PL" sz="2800" dirty="0" err="1" smtClean="0"/>
              <a:t>sich</a:t>
            </a:r>
            <a:r>
              <a:rPr lang="pl-PL" sz="2800" dirty="0" smtClean="0"/>
              <a:t> mit der </a:t>
            </a:r>
            <a:r>
              <a:rPr lang="pl-PL" sz="2800" dirty="0" err="1" smtClean="0"/>
              <a:t>Bestellung</a:t>
            </a:r>
            <a:r>
              <a:rPr lang="pl-PL" sz="2800" dirty="0" err="1" smtClean="0"/>
              <a:t>a</a:t>
            </a:r>
            <a:r>
              <a:rPr lang="pl-PL" sz="2800" dirty="0" err="1" smtClean="0"/>
              <a:t>bwicklung</a:t>
            </a:r>
            <a:r>
              <a:rPr lang="pl-PL" sz="2800" dirty="0" smtClean="0"/>
              <a:t>.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pl-PL" sz="2800" dirty="0" err="1" smtClean="0"/>
              <a:t>Mitarbeiter</a:t>
            </a:r>
            <a:r>
              <a:rPr lang="pl-PL" sz="2800" dirty="0" smtClean="0"/>
              <a:t> der </a:t>
            </a:r>
            <a:r>
              <a:rPr lang="pl-PL" sz="2800" dirty="0" err="1" smtClean="0"/>
              <a:t>Logistikabteilung</a:t>
            </a:r>
            <a:r>
              <a:rPr lang="pl-PL" sz="2800" dirty="0" smtClean="0"/>
              <a:t> </a:t>
            </a:r>
            <a:r>
              <a:rPr lang="pl-PL" sz="2800" dirty="0" err="1" smtClean="0"/>
              <a:t>schicken</a:t>
            </a:r>
            <a:r>
              <a:rPr lang="pl-PL" sz="2800" dirty="0" smtClean="0"/>
              <a:t>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pl-PL" sz="2800" dirty="0" err="1" smtClean="0"/>
              <a:t>bestellten</a:t>
            </a:r>
            <a:r>
              <a:rPr lang="pl-PL" sz="2800" dirty="0" smtClean="0"/>
              <a:t> Waren an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pl-PL" sz="2800" dirty="0" err="1" smtClean="0"/>
              <a:t>Kunden</a:t>
            </a:r>
            <a:r>
              <a:rPr lang="pl-PL" sz="2800" dirty="0" smtClean="0"/>
              <a:t>. </a:t>
            </a:r>
          </a:p>
          <a:p>
            <a:pPr>
              <a:buNone/>
            </a:pPr>
            <a:r>
              <a:rPr lang="pl-PL" sz="2800" dirty="0" smtClean="0"/>
              <a:t>   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pl-PL" sz="2800" dirty="0" err="1" smtClean="0"/>
              <a:t>Bestellung</a:t>
            </a:r>
            <a:r>
              <a:rPr lang="pl-PL" sz="2800" dirty="0" smtClean="0"/>
              <a:t> </a:t>
            </a:r>
            <a:r>
              <a:rPr lang="pl-PL" sz="2800" dirty="0" err="1" smtClean="0"/>
              <a:t>enthält</a:t>
            </a:r>
            <a:r>
              <a:rPr lang="pl-PL" sz="2800" dirty="0" smtClean="0"/>
              <a:t> :</a:t>
            </a:r>
            <a:endParaRPr lang="pl-PL" sz="2800" dirty="0"/>
          </a:p>
          <a:p>
            <a:pPr>
              <a:buNone/>
            </a:pPr>
            <a:r>
              <a:rPr lang="pl-PL" sz="2800" dirty="0" smtClean="0"/>
              <a:t>    - </a:t>
            </a:r>
            <a:r>
              <a:rPr lang="pl-PL" sz="2800" dirty="0" err="1" smtClean="0"/>
              <a:t>Warenname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   - </a:t>
            </a:r>
            <a:r>
              <a:rPr lang="pl-PL" sz="2800" dirty="0" err="1" smtClean="0"/>
              <a:t>Lieferzeit</a:t>
            </a: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   - </a:t>
            </a:r>
            <a:r>
              <a:rPr lang="pl-PL" sz="2800" dirty="0" err="1" smtClean="0"/>
              <a:t>Transportmittel</a:t>
            </a:r>
            <a:r>
              <a:rPr lang="pl-PL" sz="2800" dirty="0" smtClean="0"/>
              <a:t> (DHL, UPS, TNT)</a:t>
            </a:r>
          </a:p>
        </p:txBody>
      </p:sp>
    </p:spTree>
    <p:extLst>
      <p:ext uri="{BB962C8B-B14F-4D97-AF65-F5344CB8AC3E}">
        <p14:creationId xmlns:p14="http://schemas.microsoft.com/office/powerpoint/2010/main" xmlns="" val="161070627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/>
              <a:t>Meine A</a:t>
            </a:r>
            <a:r>
              <a:rPr lang="pl-PL" sz="4000" b="1" dirty="0" err="1" smtClean="0"/>
              <a:t>ufgaben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35771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UPS schreiben</a:t>
            </a:r>
          </a:p>
          <a:p>
            <a:r>
              <a:rPr lang="de-DE" sz="2800" dirty="0" smtClean="0"/>
              <a:t>Dokumente</a:t>
            </a:r>
            <a:r>
              <a:rPr lang="pl-PL" sz="2800" smtClean="0"/>
              <a:t>n</a:t>
            </a:r>
            <a:r>
              <a:rPr lang="de-DE" sz="2800" smtClean="0"/>
              <a:t> </a:t>
            </a:r>
            <a:r>
              <a:rPr lang="pl-PL" sz="2800" dirty="0" err="1" smtClean="0"/>
              <a:t>ordnen</a:t>
            </a:r>
            <a:endParaRPr lang="de-DE" sz="2800" dirty="0" smtClean="0"/>
          </a:p>
          <a:p>
            <a:r>
              <a:rPr lang="pl-PL" sz="2800" dirty="0" smtClean="0"/>
              <a:t>E</a:t>
            </a:r>
            <a:r>
              <a:rPr lang="de-DE" sz="2800" dirty="0" err="1" smtClean="0"/>
              <a:t>rstellen</a:t>
            </a:r>
            <a:r>
              <a:rPr lang="de-DE" sz="2800" dirty="0" smtClean="0"/>
              <a:t> von </a:t>
            </a:r>
            <a:r>
              <a:rPr lang="pl-PL" sz="2800" dirty="0" smtClean="0"/>
              <a:t>P</a:t>
            </a:r>
            <a:r>
              <a:rPr lang="de-DE" sz="2800" dirty="0" err="1" smtClean="0"/>
              <a:t>acklisten</a:t>
            </a:r>
            <a:r>
              <a:rPr lang="de-DE" sz="2800" dirty="0" smtClean="0"/>
              <a:t> in SAP</a:t>
            </a:r>
            <a:endParaRPr lang="pl-PL" sz="2800" dirty="0" smtClean="0"/>
          </a:p>
          <a:p>
            <a:r>
              <a:rPr lang="pl-PL" sz="2800" dirty="0" err="1" smtClean="0"/>
              <a:t>Arbeit</a:t>
            </a:r>
            <a:r>
              <a:rPr lang="pl-PL" sz="2800" dirty="0" smtClean="0"/>
              <a:t> mit Excel</a:t>
            </a:r>
          </a:p>
          <a:p>
            <a:r>
              <a:rPr lang="pl-PL" sz="2800" dirty="0" err="1" smtClean="0"/>
              <a:t>Austragen</a:t>
            </a:r>
            <a:r>
              <a:rPr lang="pl-PL" sz="2800" dirty="0" smtClean="0"/>
              <a:t> der </a:t>
            </a:r>
            <a:r>
              <a:rPr lang="pl-PL" sz="2800" dirty="0" err="1" smtClean="0"/>
              <a:t>Postsendungen</a:t>
            </a:r>
            <a:endParaRPr lang="pl-PL" sz="2800" dirty="0" smtClean="0"/>
          </a:p>
          <a:p>
            <a:r>
              <a:rPr lang="pl-PL" sz="2800" dirty="0" err="1" smtClean="0"/>
              <a:t>Aufkleben</a:t>
            </a:r>
            <a:r>
              <a:rPr lang="pl-PL" sz="2800" dirty="0" smtClean="0"/>
              <a:t> von </a:t>
            </a:r>
            <a:r>
              <a:rPr lang="pl-PL" sz="2800" dirty="0" err="1" smtClean="0"/>
              <a:t>Versanddokumente</a:t>
            </a:r>
            <a:r>
              <a:rPr lang="pl-PL" sz="2800" dirty="0" smtClean="0"/>
              <a:t> </a:t>
            </a:r>
            <a:r>
              <a:rPr lang="pl-PL" sz="2800" dirty="0" err="1" smtClean="0"/>
              <a:t>auf</a:t>
            </a:r>
            <a:r>
              <a:rPr lang="pl-PL" sz="2800" dirty="0" smtClean="0"/>
              <a:t> </a:t>
            </a:r>
            <a:r>
              <a:rPr lang="pl-PL" sz="2800" dirty="0" err="1" smtClean="0"/>
              <a:t>die</a:t>
            </a:r>
            <a:r>
              <a:rPr lang="pl-PL" sz="2800" dirty="0" smtClean="0"/>
              <a:t> </a:t>
            </a:r>
            <a:r>
              <a:rPr lang="pl-PL" sz="2800" dirty="0" err="1" smtClean="0"/>
              <a:t>Päckchen</a:t>
            </a:r>
            <a:endParaRPr lang="de-DE" sz="2800" dirty="0"/>
          </a:p>
        </p:txBody>
      </p:sp>
      <p:pic>
        <p:nvPicPr>
          <p:cNvPr id="1026" name="Picture 2" descr="C:\Users\komp projekt\Desktop\Bez tytuł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428736"/>
            <a:ext cx="2000264" cy="1214446"/>
          </a:xfrm>
          <a:prstGeom prst="rect">
            <a:avLst/>
          </a:prstGeom>
          <a:noFill/>
        </p:spPr>
      </p:pic>
      <p:pic>
        <p:nvPicPr>
          <p:cNvPr id="1027" name="Picture 3" descr="C:\Users\komp projekt\Desktop\18143137_1060890254013157_147910790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785926"/>
            <a:ext cx="2357454" cy="2643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089351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/>
              <a:t>Meine Meinung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de-DE" sz="2800" dirty="0" smtClean="0"/>
              <a:t>Ich denke, dass mein Praktikum </a:t>
            </a:r>
            <a:r>
              <a:rPr lang="pl-PL" sz="2800" dirty="0" err="1" smtClean="0"/>
              <a:t>bei</a:t>
            </a:r>
            <a:r>
              <a:rPr lang="de-DE" sz="2800" dirty="0" smtClean="0"/>
              <a:t> Linde sehr interessant</a:t>
            </a:r>
            <a:r>
              <a:rPr lang="pl-PL" sz="2800" dirty="0" smtClean="0"/>
              <a:t> war</a:t>
            </a:r>
            <a:r>
              <a:rPr lang="de-DE" sz="2800" dirty="0" smtClean="0"/>
              <a:t>. Ich habe viele neue Leute kennengelernt und </a:t>
            </a:r>
            <a:r>
              <a:rPr lang="pl-PL" sz="2800" dirty="0" err="1" smtClean="0"/>
              <a:t>A</a:t>
            </a:r>
            <a:r>
              <a:rPr lang="de-DE" sz="2800" dirty="0" err="1" smtClean="0"/>
              <a:t>rbeit</a:t>
            </a:r>
            <a:r>
              <a:rPr lang="de-DE" sz="2800" dirty="0" smtClean="0"/>
              <a:t> in verschieden</a:t>
            </a:r>
            <a:r>
              <a:rPr lang="pl-PL" sz="2800" dirty="0" smtClean="0"/>
              <a:t>en</a:t>
            </a:r>
            <a:r>
              <a:rPr lang="de-DE" sz="2800" dirty="0" smtClean="0"/>
              <a:t> Computerprogramm</a:t>
            </a:r>
            <a:r>
              <a:rPr lang="pl-PL" sz="2800" dirty="0" smtClean="0"/>
              <a:t>en</a:t>
            </a:r>
            <a:r>
              <a:rPr lang="de-DE" sz="2800" dirty="0" smtClean="0"/>
              <a:t> gelernt. </a:t>
            </a:r>
            <a:r>
              <a:rPr lang="de-DE" sz="2800" dirty="0"/>
              <a:t>Die </a:t>
            </a:r>
            <a:r>
              <a:rPr lang="de-DE" sz="2800" dirty="0" smtClean="0"/>
              <a:t>Atmosphäre in </a:t>
            </a:r>
            <a:r>
              <a:rPr lang="pl-PL" sz="2800" dirty="0" smtClean="0"/>
              <a:t>der A</a:t>
            </a:r>
            <a:r>
              <a:rPr lang="de-DE" sz="2800" dirty="0" err="1" smtClean="0"/>
              <a:t>rbeit</a:t>
            </a:r>
            <a:r>
              <a:rPr lang="de-DE" sz="2800" dirty="0" smtClean="0"/>
              <a:t> war nett und freundlich. Ich freue mich, dass</a:t>
            </a:r>
            <a:r>
              <a:rPr lang="pl-PL" sz="2800" dirty="0" smtClean="0"/>
              <a:t> ich</a:t>
            </a:r>
            <a:r>
              <a:rPr lang="de-DE" sz="2800" dirty="0" smtClean="0"/>
              <a:t> mein Praktikum </a:t>
            </a:r>
            <a:r>
              <a:rPr lang="pl-PL" sz="2800" dirty="0" err="1" smtClean="0"/>
              <a:t>bei</a:t>
            </a:r>
            <a:r>
              <a:rPr lang="de-DE" sz="2800" dirty="0" smtClean="0"/>
              <a:t> Linde</a:t>
            </a:r>
            <a:r>
              <a:rPr lang="pl-PL" sz="2800" dirty="0" smtClean="0"/>
              <a:t> </a:t>
            </a:r>
            <a:r>
              <a:rPr lang="pl-PL" sz="2800" dirty="0" err="1" smtClean="0"/>
              <a:t>hatte</a:t>
            </a:r>
            <a:r>
              <a:rPr lang="de-DE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 smtClean="0"/>
              <a:t>Vielen Dank!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C:\Users\TFG521\Desktop\IMG_10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264696" cy="4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390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234</Words>
  <Application>Microsoft Office PowerPoint</Application>
  <PresentationFormat>Pokaz na ekranie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Energetyczny</vt:lpstr>
      <vt:lpstr>Slajd 1</vt:lpstr>
      <vt:lpstr> Divisionen the Linde Group </vt:lpstr>
      <vt:lpstr> Unternehmensprofil </vt:lpstr>
      <vt:lpstr>Linde Group weltweit</vt:lpstr>
      <vt:lpstr>Linde Engineering</vt:lpstr>
      <vt:lpstr>Bestellvorgang/Einkauf</vt:lpstr>
      <vt:lpstr>Meine Aufgaben</vt:lpstr>
      <vt:lpstr>Meine Meinung</vt:lpstr>
      <vt:lpstr>Vielen Dank!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LINDE GROUP</dc:title>
  <dc:creator>komp projekt</dc:creator>
  <cp:lastModifiedBy>komp projekt</cp:lastModifiedBy>
  <cp:revision>35</cp:revision>
  <dcterms:created xsi:type="dcterms:W3CDTF">2017-05-07T19:17:28Z</dcterms:created>
  <dcterms:modified xsi:type="dcterms:W3CDTF">2017-05-11T16:54:57Z</dcterms:modified>
</cp:coreProperties>
</file>