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25" roundtripDataSignature="AMtx7mgXDMILXg9MaY1GaoPOnk1WMvc3g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customschemas.google.com/relationships/presentationmetadata" Target="meta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pl-P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596928728d_0_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596928728d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g596928728d_0_1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596928728d_0_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596928728d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g596928728d_0_2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596928728d_0_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596928728d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g596928728d_0_2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596928728d_0_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596928728d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g596928728d_0_3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596928728d_0_4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596928728d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g596928728d_0_4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596928728d_0_5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596928728d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g596928728d_0_5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596928728d_0_5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596928728d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g596928728d_0_5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596928728d_0_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596928728d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g596928728d_0_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ajd tytułowy" showMasterSp="0" type="title">
  <p:cSld name="TITL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3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fmla="val 11807" name="adj1"/>
              <a:gd fmla="val 0" name="adj2"/>
            </a:avLst>
          </a:prstGeom>
          <a:solidFill>
            <a:srgbClr val="878878">
              <a:alpha val="64705"/>
            </a:srgbClr>
          </a:solidFill>
          <a:ln cap="rnd" cmpd="sng" w="11000">
            <a:solidFill>
              <a:srgbClr val="9B9F8D">
                <a:alpha val="87843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8" name="Google Shape;18;p13"/>
          <p:cNvSpPr txBox="1"/>
          <p:nvPr>
            <p:ph type="ctrTitle"/>
          </p:nvPr>
        </p:nvSpPr>
        <p:spPr>
          <a:xfrm>
            <a:off x="464234" y="381001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228600" wrap="square" tIns="4570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E7E9C9"/>
              </a:buClr>
              <a:buSzPts val="4800"/>
              <a:buFont typeface="Rockwell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3"/>
          <p:cNvSpPr txBox="1"/>
          <p:nvPr>
            <p:ph idx="1" type="subTitle"/>
          </p:nvPr>
        </p:nvSpPr>
        <p:spPr>
          <a:xfrm>
            <a:off x="2133600" y="2819400"/>
            <a:ext cx="6560234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246875" wrap="square" tIns="4570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240"/>
              <a:buNone/>
              <a:defRPr/>
            </a:lvl1pPr>
            <a:lvl2pPr lvl="1" algn="ctr">
              <a:spcBef>
                <a:spcPts val="400"/>
              </a:spcBef>
              <a:spcAft>
                <a:spcPts val="0"/>
              </a:spcAft>
              <a:buSzPts val="1620"/>
              <a:buNone/>
              <a:defRPr/>
            </a:lvl2pPr>
            <a:lvl3pPr lvl="2" algn="ctr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20" name="Google Shape;20;p13"/>
          <p:cNvSpPr txBox="1"/>
          <p:nvPr>
            <p:ph idx="10" type="dt"/>
          </p:nvPr>
        </p:nvSpPr>
        <p:spPr>
          <a:xfrm>
            <a:off x="5562600" y="6509004"/>
            <a:ext cx="3002280" cy="274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3"/>
          <p:cNvSpPr txBox="1"/>
          <p:nvPr>
            <p:ph idx="12" type="sldNum"/>
          </p:nvPr>
        </p:nvSpPr>
        <p:spPr>
          <a:xfrm>
            <a:off x="8638952" y="6509004"/>
            <a:ext cx="464288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600" u="none" cap="none" strike="noStrike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algn="r">
              <a:spcBef>
                <a:spcPts val="0"/>
              </a:spcBef>
              <a:buNone/>
              <a:defRPr b="0" i="0" sz="1600" u="none" cap="none" strike="noStrike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algn="r">
              <a:spcBef>
                <a:spcPts val="0"/>
              </a:spcBef>
              <a:buNone/>
              <a:defRPr b="0" i="0" sz="1600" u="none" cap="none" strike="noStrike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algn="r">
              <a:spcBef>
                <a:spcPts val="0"/>
              </a:spcBef>
              <a:buNone/>
              <a:defRPr b="0" i="0" sz="1600" u="none" cap="none" strike="noStrike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algn="r">
              <a:spcBef>
                <a:spcPts val="0"/>
              </a:spcBef>
              <a:buNone/>
              <a:defRPr b="0" i="0" sz="1600" u="none" cap="none" strike="noStrike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algn="r">
              <a:spcBef>
                <a:spcPts val="0"/>
              </a:spcBef>
              <a:buNone/>
              <a:defRPr b="0" i="0" sz="1600" u="none" cap="none" strike="noStrike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algn="r">
              <a:spcBef>
                <a:spcPts val="0"/>
              </a:spcBef>
              <a:buNone/>
              <a:defRPr b="0" i="0" sz="1600" u="none" cap="none" strike="noStrike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algn="r">
              <a:spcBef>
                <a:spcPts val="0"/>
              </a:spcBef>
              <a:buNone/>
              <a:defRPr b="0" i="0" sz="1600" u="none" cap="none" strike="noStrike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algn="r">
              <a:spcBef>
                <a:spcPts val="0"/>
              </a:spcBef>
              <a:buNone/>
              <a:defRPr b="0" i="0" sz="1600" u="none" cap="none" strike="noStrike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22" name="Google Shape;22;p13"/>
          <p:cNvSpPr txBox="1"/>
          <p:nvPr>
            <p:ph idx="11" type="ftr"/>
          </p:nvPr>
        </p:nvSpPr>
        <p:spPr>
          <a:xfrm>
            <a:off x="1600200" y="6509004"/>
            <a:ext cx="3907464" cy="274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ytuł i tekst pionowy" type="vertTx">
  <p:cSld name="VERTICAL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2"/>
          <p:cNvSpPr txBox="1"/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E7E9C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2"/>
          <p:cNvSpPr txBox="1"/>
          <p:nvPr>
            <p:ph idx="1" type="body"/>
          </p:nvPr>
        </p:nvSpPr>
        <p:spPr>
          <a:xfrm rot="5400000">
            <a:off x="2308860" y="-205423"/>
            <a:ext cx="452628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08610" lvl="0" marL="457200" algn="l">
              <a:spcBef>
                <a:spcPts val="0"/>
              </a:spcBef>
              <a:spcAft>
                <a:spcPts val="0"/>
              </a:spcAft>
              <a:buSzPts val="1260"/>
              <a:buChar char="⦿"/>
              <a:defRPr/>
            </a:lvl1pPr>
            <a:lvl2pPr indent="-331469" lvl="1" marL="914400" algn="l"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2pPr>
            <a:lvl3pPr indent="-342900" lvl="2" marL="13716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3pPr>
            <a:lvl4pPr indent="-342900" lvl="3" marL="18288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5pPr>
            <a:lvl6pPr indent="-342900" lvl="5" marL="27432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84" name="Google Shape;84;p22"/>
          <p:cNvSpPr txBox="1"/>
          <p:nvPr>
            <p:ph idx="10" type="dt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22"/>
          <p:cNvSpPr txBox="1"/>
          <p:nvPr>
            <p:ph idx="11" type="ftr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22"/>
          <p:cNvSpPr txBox="1"/>
          <p:nvPr>
            <p:ph idx="12" type="sldNum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ytuł pionowy i tekst" type="vertTitleAndTx">
  <p:cSld name="VERTICAL_TITLE_AND_VERTICAL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3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E7E9C9"/>
              </a:buClr>
              <a:buSzPts val="4600"/>
              <a:buFont typeface="Rockwel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23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08610" lvl="0" marL="457200" algn="l">
              <a:spcBef>
                <a:spcPts val="0"/>
              </a:spcBef>
              <a:spcAft>
                <a:spcPts val="0"/>
              </a:spcAft>
              <a:buSzPts val="1260"/>
              <a:buChar char="⦿"/>
              <a:defRPr/>
            </a:lvl1pPr>
            <a:lvl2pPr indent="-331469" lvl="1" marL="914400" algn="l"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2pPr>
            <a:lvl3pPr indent="-342900" lvl="2" marL="13716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3pPr>
            <a:lvl4pPr indent="-342900" lvl="3" marL="18288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5pPr>
            <a:lvl6pPr indent="-342900" lvl="5" marL="27432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90" name="Google Shape;90;p23"/>
          <p:cNvSpPr txBox="1"/>
          <p:nvPr>
            <p:ph idx="10" type="dt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23"/>
          <p:cNvSpPr txBox="1"/>
          <p:nvPr>
            <p:ph idx="11" type="ftr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2" type="sldNum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ytuł i zawartość" type="obj">
  <p:cSld name="OBJEC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rotWithShape="0" algn="tl" dir="5400000" dist="12900">
              <a:srgbClr val="000000">
                <a:alpha val="7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5" name="Google Shape;25;p14"/>
          <p:cNvSpPr txBox="1"/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E7E9C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4"/>
          <p:cNvSpPr txBox="1"/>
          <p:nvPr>
            <p:ph idx="1" type="body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08610" lvl="0" marL="457200" algn="l">
              <a:spcBef>
                <a:spcPts val="0"/>
              </a:spcBef>
              <a:spcAft>
                <a:spcPts val="0"/>
              </a:spcAft>
              <a:buSzPts val="1260"/>
              <a:buChar char="⦿"/>
              <a:defRPr/>
            </a:lvl1pPr>
            <a:lvl2pPr indent="-331469" lvl="1" marL="914400" algn="l"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2pPr>
            <a:lvl3pPr indent="-342900" lvl="2" marL="13716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3pPr>
            <a:lvl4pPr indent="-342900" lvl="3" marL="18288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5pPr>
            <a:lvl6pPr indent="-342900" lvl="5" marL="27432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27" name="Google Shape;27;p14"/>
          <p:cNvSpPr txBox="1"/>
          <p:nvPr>
            <p:ph idx="10" type="dt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4"/>
          <p:cNvSpPr txBox="1"/>
          <p:nvPr>
            <p:ph idx="11" type="ftr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4"/>
          <p:cNvSpPr txBox="1"/>
          <p:nvPr>
            <p:ph idx="12" type="sldNum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Nagłówek sekcji" showMasterSp="0" type="secHead">
  <p:cSld name="SECTION_HEADER">
    <p:bg>
      <p:bgPr>
        <a:solidFill>
          <a:schemeClr val="dk2"/>
        </a:solid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5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rotWithShape="0" algn="tl" dir="5400000" dist="12900">
              <a:srgbClr val="000000">
                <a:alpha val="7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2" name="Google Shape;32;p15"/>
          <p:cNvSpPr txBox="1"/>
          <p:nvPr>
            <p:ph type="title"/>
          </p:nvPr>
        </p:nvSpPr>
        <p:spPr>
          <a:xfrm>
            <a:off x="722376" y="498230"/>
            <a:ext cx="7772400" cy="273100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100575" wrap="square" tIns="4570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68BE6E"/>
              </a:buClr>
              <a:buSzPts val="4000"/>
              <a:buFont typeface="Rockwell"/>
              <a:buNone/>
              <a:defRPr b="1" sz="4000" cap="none">
                <a:solidFill>
                  <a:srgbClr val="68BE6E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5"/>
          <p:cNvSpPr txBox="1"/>
          <p:nvPr>
            <p:ph idx="1" type="body"/>
          </p:nvPr>
        </p:nvSpPr>
        <p:spPr>
          <a:xfrm>
            <a:off x="722313" y="3287713"/>
            <a:ext cx="7772400" cy="1509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128000" wrap="square" tIns="45700">
            <a:normAutofit/>
          </a:bodyPr>
          <a:lstStyle>
            <a:lvl1pPr indent="-228600" lvl="0" marL="457200" algn="r"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1620"/>
              <a:buFont typeface="Rockwell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indent="-342900" lvl="5" marL="27432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34" name="Google Shape;34;p15"/>
          <p:cNvSpPr txBox="1"/>
          <p:nvPr>
            <p:ph idx="10" type="dt"/>
          </p:nvPr>
        </p:nvSpPr>
        <p:spPr>
          <a:xfrm>
            <a:off x="5562600" y="6513670"/>
            <a:ext cx="3002280" cy="274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5"/>
          <p:cNvSpPr txBox="1"/>
          <p:nvPr>
            <p:ph idx="12" type="sldNum"/>
          </p:nvPr>
        </p:nvSpPr>
        <p:spPr>
          <a:xfrm>
            <a:off x="8638952" y="6513670"/>
            <a:ext cx="464288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algn="r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algn="r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algn="r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algn="r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algn="r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algn="r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algn="r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algn="r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36" name="Google Shape;36;p15"/>
          <p:cNvSpPr txBox="1"/>
          <p:nvPr>
            <p:ph idx="11" type="ftr"/>
          </p:nvPr>
        </p:nvSpPr>
        <p:spPr>
          <a:xfrm>
            <a:off x="1600200" y="6513670"/>
            <a:ext cx="3907464" cy="274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wa elementy zawartości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6"/>
          <p:cNvSpPr txBox="1"/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E7E9C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6"/>
          <p:cNvSpPr txBox="1"/>
          <p:nvPr>
            <p:ph idx="1" type="body"/>
          </p:nvPr>
        </p:nvSpPr>
        <p:spPr>
          <a:xfrm>
            <a:off x="457200" y="1645920"/>
            <a:ext cx="4038600" cy="4526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3060" lvl="0" marL="457200" algn="l">
              <a:spcBef>
                <a:spcPts val="0"/>
              </a:spcBef>
              <a:spcAft>
                <a:spcPts val="0"/>
              </a:spcAft>
              <a:buSzPts val="1960"/>
              <a:buChar char="⦿"/>
              <a:defRPr sz="2800"/>
            </a:lvl1pPr>
            <a:lvl2pPr indent="-365760" lvl="1" marL="914400" algn="l">
              <a:spcBef>
                <a:spcPts val="400"/>
              </a:spcBef>
              <a:spcAft>
                <a:spcPts val="0"/>
              </a:spcAft>
              <a:buSzPts val="2160"/>
              <a:buFont typeface="Rockwell"/>
              <a:buChar char="•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SzPts val="2000"/>
              <a:buChar char="●"/>
              <a:defRPr sz="2000"/>
            </a:lvl3pPr>
            <a:lvl4pPr indent="-342900" lvl="3" marL="18288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 sz="1800"/>
            </a:lvl5pPr>
            <a:lvl6pPr indent="-342900" lvl="5" marL="27432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40" name="Google Shape;40;p16"/>
          <p:cNvSpPr txBox="1"/>
          <p:nvPr>
            <p:ph idx="2" type="body"/>
          </p:nvPr>
        </p:nvSpPr>
        <p:spPr>
          <a:xfrm>
            <a:off x="4648200" y="1645920"/>
            <a:ext cx="4038600" cy="4526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3060" lvl="0" marL="457200" algn="l">
              <a:spcBef>
                <a:spcPts val="0"/>
              </a:spcBef>
              <a:spcAft>
                <a:spcPts val="0"/>
              </a:spcAft>
              <a:buSzPts val="1960"/>
              <a:buChar char="⦿"/>
              <a:defRPr sz="2800"/>
            </a:lvl1pPr>
            <a:lvl2pPr indent="-365760" lvl="1" marL="914400" algn="l">
              <a:spcBef>
                <a:spcPts val="400"/>
              </a:spcBef>
              <a:spcAft>
                <a:spcPts val="0"/>
              </a:spcAft>
              <a:buSzPts val="2160"/>
              <a:buFont typeface="Rockwell"/>
              <a:buChar char="•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SzPts val="2000"/>
              <a:buChar char="●"/>
              <a:defRPr sz="2000"/>
            </a:lvl3pPr>
            <a:lvl4pPr indent="-342900" lvl="3" marL="18288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 sz="1800"/>
            </a:lvl5pPr>
            <a:lvl6pPr indent="-342900" lvl="5" marL="27432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41" name="Google Shape;41;p16"/>
          <p:cNvSpPr txBox="1"/>
          <p:nvPr>
            <p:ph idx="10" type="dt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6"/>
          <p:cNvSpPr txBox="1"/>
          <p:nvPr>
            <p:ph idx="11" type="ftr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6"/>
          <p:cNvSpPr txBox="1"/>
          <p:nvPr>
            <p:ph idx="12" type="sldNum"/>
          </p:nvPr>
        </p:nvSpPr>
        <p:spPr>
          <a:xfrm>
            <a:off x="8641080" y="6514568"/>
            <a:ext cx="464288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44" name="Google Shape;44;p1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rotWithShape="0" algn="tl" dir="5400000" dist="12900">
              <a:srgbClr val="000000">
                <a:alpha val="7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orównanie" type="twoTxTwoObj">
  <p:cSld name="TWO_OBJECTS_WITH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7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rotWithShape="0" algn="tl" dir="5400000" dist="12900">
              <a:srgbClr val="000000">
                <a:alpha val="74901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47" name="Google Shape;47;p17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rotWithShape="0" algn="tl" dir="5400000" dist="12900">
              <a:srgbClr val="000000">
                <a:alpha val="74901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48" name="Google Shape;48;p17"/>
          <p:cNvSpPr txBox="1"/>
          <p:nvPr>
            <p:ph type="title"/>
          </p:nvPr>
        </p:nvSpPr>
        <p:spPr>
          <a:xfrm>
            <a:off x="457200" y="2519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E7E9C9"/>
              </a:buClr>
              <a:buSzPts val="4600"/>
              <a:buFont typeface="Rockwel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540"/>
              <a:buNone/>
              <a:defRPr b="0" sz="2200" cap="none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1800"/>
              <a:buFont typeface="Rockwell"/>
              <a:buNone/>
              <a:defRPr b="1" sz="2000"/>
            </a:lvl2pPr>
            <a:lvl3pPr indent="-228600" lvl="2" marL="1371600" algn="l">
              <a:spcBef>
                <a:spcPts val="4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342900" lvl="5" marL="27432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50" name="Google Shape;50;p17"/>
          <p:cNvSpPr txBox="1"/>
          <p:nvPr>
            <p:ph idx="2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540"/>
              <a:buNone/>
              <a:defRPr b="0" sz="2200" cap="none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1800"/>
              <a:buFont typeface="Rockwell"/>
              <a:buNone/>
              <a:defRPr b="1" sz="2000"/>
            </a:lvl2pPr>
            <a:lvl3pPr indent="-228600" lvl="2" marL="1371600" algn="l">
              <a:spcBef>
                <a:spcPts val="4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342900" lvl="5" marL="27432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51" name="Google Shape;51;p17"/>
          <p:cNvSpPr txBox="1"/>
          <p:nvPr>
            <p:ph idx="3" type="body"/>
          </p:nvPr>
        </p:nvSpPr>
        <p:spPr>
          <a:xfrm>
            <a:off x="457200" y="2362200"/>
            <a:ext cx="4040188" cy="3941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6390" lvl="0" marL="457200" algn="l">
              <a:spcBef>
                <a:spcPts val="0"/>
              </a:spcBef>
              <a:spcAft>
                <a:spcPts val="0"/>
              </a:spcAft>
              <a:buSzPts val="1540"/>
              <a:buChar char="⦿"/>
              <a:defRPr sz="2200"/>
            </a:lvl1pPr>
            <a:lvl2pPr indent="-342900" lvl="1" marL="914400" algn="l">
              <a:spcBef>
                <a:spcPts val="400"/>
              </a:spcBef>
              <a:spcAft>
                <a:spcPts val="0"/>
              </a:spcAft>
              <a:buSzPts val="1800"/>
              <a:buFont typeface="Rockwell"/>
              <a:buChar char="•"/>
              <a:defRPr sz="2000"/>
            </a:lvl2pPr>
            <a:lvl3pPr indent="-342900" lvl="2" marL="13716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 sz="1800"/>
            </a:lvl3pPr>
            <a:lvl4pPr indent="-330200" lvl="3" marL="1828800" algn="l">
              <a:spcBef>
                <a:spcPts val="4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spcBef>
                <a:spcPts val="400"/>
              </a:spcBef>
              <a:spcAft>
                <a:spcPts val="0"/>
              </a:spcAft>
              <a:buSzPts val="1600"/>
              <a:buChar char="●"/>
              <a:defRPr sz="1600"/>
            </a:lvl5pPr>
            <a:lvl6pPr indent="-342900" lvl="5" marL="27432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52" name="Google Shape;52;p17"/>
          <p:cNvSpPr txBox="1"/>
          <p:nvPr>
            <p:ph idx="4" type="body"/>
          </p:nvPr>
        </p:nvSpPr>
        <p:spPr>
          <a:xfrm>
            <a:off x="4645025" y="2362200"/>
            <a:ext cx="4041775" cy="3941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6390" lvl="0" marL="457200" algn="l">
              <a:spcBef>
                <a:spcPts val="0"/>
              </a:spcBef>
              <a:spcAft>
                <a:spcPts val="0"/>
              </a:spcAft>
              <a:buSzPts val="1540"/>
              <a:buChar char="⦿"/>
              <a:defRPr sz="2200"/>
            </a:lvl1pPr>
            <a:lvl2pPr indent="-342900" lvl="1" marL="914400" algn="l">
              <a:spcBef>
                <a:spcPts val="400"/>
              </a:spcBef>
              <a:spcAft>
                <a:spcPts val="0"/>
              </a:spcAft>
              <a:buSzPts val="1800"/>
              <a:buFont typeface="Rockwell"/>
              <a:buChar char="•"/>
              <a:defRPr sz="2000"/>
            </a:lvl2pPr>
            <a:lvl3pPr indent="-342900" lvl="2" marL="13716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 sz="1800"/>
            </a:lvl3pPr>
            <a:lvl4pPr indent="-330200" lvl="3" marL="1828800" algn="l">
              <a:spcBef>
                <a:spcPts val="4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spcBef>
                <a:spcPts val="400"/>
              </a:spcBef>
              <a:spcAft>
                <a:spcPts val="0"/>
              </a:spcAft>
              <a:buSzPts val="1600"/>
              <a:buChar char="●"/>
              <a:defRPr sz="1600"/>
            </a:lvl5pPr>
            <a:lvl6pPr indent="-342900" lvl="5" marL="27432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53" name="Google Shape;53;p17"/>
          <p:cNvSpPr txBox="1"/>
          <p:nvPr>
            <p:ph idx="10" type="dt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7"/>
          <p:cNvSpPr txBox="1"/>
          <p:nvPr>
            <p:ph idx="11" type="ftr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7"/>
          <p:cNvSpPr txBox="1"/>
          <p:nvPr>
            <p:ph idx="12" type="sldNum"/>
          </p:nvPr>
        </p:nvSpPr>
        <p:spPr>
          <a:xfrm>
            <a:off x="8641080" y="6514568"/>
            <a:ext cx="464288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ylko tytuł" type="titleOnly">
  <p:cSld name="TITLE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8"/>
          <p:cNvSpPr txBox="1"/>
          <p:nvPr>
            <p:ph type="title"/>
          </p:nvPr>
        </p:nvSpPr>
        <p:spPr>
          <a:xfrm>
            <a:off x="457200" y="25321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E7E9C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8"/>
          <p:cNvSpPr txBox="1"/>
          <p:nvPr>
            <p:ph idx="10" type="dt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8"/>
          <p:cNvSpPr txBox="1"/>
          <p:nvPr>
            <p:ph idx="11" type="ftr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8"/>
          <p:cNvSpPr txBox="1"/>
          <p:nvPr>
            <p:ph idx="12" type="sldNum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61" name="Google Shape;61;p18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rotWithShape="0" algn="tl" dir="5400000" dist="12900">
              <a:srgbClr val="000000">
                <a:alpha val="7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usty" type="blank">
  <p:cSld name="BLANK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9"/>
          <p:cNvSpPr txBox="1"/>
          <p:nvPr>
            <p:ph idx="10" type="dt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9"/>
          <p:cNvSpPr txBox="1"/>
          <p:nvPr>
            <p:ph idx="11" type="ftr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9"/>
          <p:cNvSpPr txBox="1"/>
          <p:nvPr>
            <p:ph idx="12" type="sldNum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Zawartość z podpisem" showMasterSp="0" type="objTx">
  <p:cSld name="OBJECT_WITH_CAPTION_TEXT">
    <p:bg>
      <p:bgPr>
        <a:solidFill>
          <a:schemeClr val="dk2"/>
        </a:soli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0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rotWithShape="0" algn="tl" dir="5400000" dist="12900">
              <a:srgbClr val="000000">
                <a:alpha val="7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68" name="Google Shape;68;p20"/>
          <p:cNvSpPr txBox="1"/>
          <p:nvPr>
            <p:ph type="title"/>
          </p:nvPr>
        </p:nvSpPr>
        <p:spPr>
          <a:xfrm>
            <a:off x="4963136" y="304800"/>
            <a:ext cx="3931920" cy="762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E7E9C9"/>
              </a:buClr>
              <a:buSzPts val="2000"/>
              <a:buFont typeface="Rockwell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20"/>
          <p:cNvSpPr txBox="1"/>
          <p:nvPr>
            <p:ph idx="1" type="body"/>
          </p:nvPr>
        </p:nvSpPr>
        <p:spPr>
          <a:xfrm>
            <a:off x="4963136" y="1107560"/>
            <a:ext cx="393192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r">
              <a:spcBef>
                <a:spcPts val="0"/>
              </a:spcBef>
              <a:spcAft>
                <a:spcPts val="0"/>
              </a:spcAft>
              <a:buSzPts val="980"/>
              <a:buNone/>
              <a:defRPr sz="1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1080"/>
              <a:buFont typeface="Rockwell"/>
              <a:buNone/>
              <a:defRPr sz="1200"/>
            </a:lvl2pPr>
            <a:lvl3pPr indent="-228600" lvl="2" marL="1371600" algn="l"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indent="-342900" lvl="5" marL="27432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70" name="Google Shape;70;p20"/>
          <p:cNvSpPr txBox="1"/>
          <p:nvPr>
            <p:ph idx="2" type="body"/>
          </p:nvPr>
        </p:nvSpPr>
        <p:spPr>
          <a:xfrm>
            <a:off x="228600" y="2209800"/>
            <a:ext cx="8666456" cy="39776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0840" lvl="0" marL="457200" algn="l">
              <a:spcBef>
                <a:spcPts val="0"/>
              </a:spcBef>
              <a:spcAft>
                <a:spcPts val="0"/>
              </a:spcAft>
              <a:buSzPts val="2240"/>
              <a:buChar char="⦿"/>
              <a:defRPr sz="3200"/>
            </a:lvl1pPr>
            <a:lvl2pPr indent="-388619" lvl="1" marL="914400" algn="l">
              <a:spcBef>
                <a:spcPts val="400"/>
              </a:spcBef>
              <a:spcAft>
                <a:spcPts val="0"/>
              </a:spcAft>
              <a:buSzPts val="2520"/>
              <a:buFont typeface="Rockwell"/>
              <a:buChar char="•"/>
              <a:defRPr sz="2800"/>
            </a:lvl2pPr>
            <a:lvl3pPr indent="-381000" lvl="2" marL="1371600" algn="l">
              <a:spcBef>
                <a:spcPts val="400"/>
              </a:spcBef>
              <a:spcAft>
                <a:spcPts val="0"/>
              </a:spcAft>
              <a:buSzPts val="2400"/>
              <a:buChar char="●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SzPts val="2000"/>
              <a:buChar char="●"/>
              <a:defRPr sz="2000"/>
            </a:lvl5pPr>
            <a:lvl6pPr indent="-342900" lvl="5" marL="27432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71" name="Google Shape;71;p20"/>
          <p:cNvSpPr txBox="1"/>
          <p:nvPr>
            <p:ph idx="10" type="dt"/>
          </p:nvPr>
        </p:nvSpPr>
        <p:spPr>
          <a:xfrm>
            <a:off x="5562600" y="6513670"/>
            <a:ext cx="3002280" cy="274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0"/>
          <p:cNvSpPr txBox="1"/>
          <p:nvPr>
            <p:ph idx="12" type="sldNum"/>
          </p:nvPr>
        </p:nvSpPr>
        <p:spPr>
          <a:xfrm>
            <a:off x="8638952" y="6513670"/>
            <a:ext cx="464288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algn="r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algn="r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algn="r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algn="r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algn="r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algn="r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algn="r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algn="r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73" name="Google Shape;73;p20"/>
          <p:cNvSpPr txBox="1"/>
          <p:nvPr>
            <p:ph idx="11" type="ftr"/>
          </p:nvPr>
        </p:nvSpPr>
        <p:spPr>
          <a:xfrm>
            <a:off x="1600200" y="6513670"/>
            <a:ext cx="3907464" cy="274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braz z podpisem" showMasterSp="0" type="picTx">
  <p:cSld name="PICTURE_WITH_CAPTION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1"/>
          <p:cNvSpPr txBox="1"/>
          <p:nvPr>
            <p:ph type="title"/>
          </p:nvPr>
        </p:nvSpPr>
        <p:spPr>
          <a:xfrm>
            <a:off x="3040443" y="4724400"/>
            <a:ext cx="5486400" cy="66453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E7E9C9"/>
              </a:buClr>
              <a:buSzPts val="2000"/>
              <a:buFont typeface="Rockwell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1"/>
          <p:cNvSpPr txBox="1"/>
          <p:nvPr>
            <p:ph idx="1" type="body"/>
          </p:nvPr>
        </p:nvSpPr>
        <p:spPr>
          <a:xfrm>
            <a:off x="3040443" y="5388936"/>
            <a:ext cx="5486400" cy="9122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r">
              <a:spcBef>
                <a:spcPts val="0"/>
              </a:spcBef>
              <a:spcAft>
                <a:spcPts val="0"/>
              </a:spcAft>
              <a:buSzPts val="980"/>
              <a:buNone/>
              <a:defRPr sz="1400"/>
            </a:lvl1pPr>
            <a:lvl2pPr indent="-297180" lvl="1" marL="914400" algn="l">
              <a:spcBef>
                <a:spcPts val="400"/>
              </a:spcBef>
              <a:spcAft>
                <a:spcPts val="0"/>
              </a:spcAft>
              <a:buSzPts val="1080"/>
              <a:buFont typeface="Rockwell"/>
              <a:buChar char="•"/>
              <a:defRPr sz="1200"/>
            </a:lvl2pPr>
            <a:lvl3pPr indent="-292100" lvl="2" marL="1371600" algn="l">
              <a:spcBef>
                <a:spcPts val="400"/>
              </a:spcBef>
              <a:spcAft>
                <a:spcPts val="0"/>
              </a:spcAft>
              <a:buSzPts val="1000"/>
              <a:buChar char="●"/>
              <a:defRPr sz="1000"/>
            </a:lvl3pPr>
            <a:lvl4pPr indent="-285750" lvl="3" marL="1828800" algn="l">
              <a:spcBef>
                <a:spcPts val="40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algn="l">
              <a:spcBef>
                <a:spcPts val="400"/>
              </a:spcBef>
              <a:spcAft>
                <a:spcPts val="0"/>
              </a:spcAft>
              <a:buSzPts val="900"/>
              <a:buChar char="●"/>
              <a:defRPr sz="900"/>
            </a:lvl5pPr>
            <a:lvl6pPr indent="-342900" lvl="5" marL="27432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77" name="Google Shape;77;p21"/>
          <p:cNvSpPr/>
          <p:nvPr>
            <p:ph idx="2" type="pic"/>
          </p:nvPr>
        </p:nvSpPr>
        <p:spPr>
          <a:xfrm>
            <a:off x="304800" y="249864"/>
            <a:ext cx="8534400" cy="4343400"/>
          </a:xfrm>
          <a:prstGeom prst="round2DiagRect">
            <a:avLst>
              <a:gd fmla="val 11403" name="adj1"/>
              <a:gd fmla="val 0" name="adj2"/>
            </a:avLst>
          </a:prstGeom>
          <a:solidFill>
            <a:srgbClr val="878878">
              <a:alpha val="64705"/>
            </a:srgbClr>
          </a:solidFill>
          <a:ln cap="rnd" cmpd="sng" w="11000">
            <a:solidFill>
              <a:srgbClr val="9B9F8D">
                <a:alpha val="87843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None/>
              <a:defRPr b="0" i="0" sz="32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340"/>
              <a:buFont typeface="Rockwell"/>
              <a:buChar char="•"/>
              <a:defRPr b="0" i="0" sz="26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lvl="2" marR="0" rtl="0" algn="l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300"/>
              <a:buFont typeface="Noto Sans Symbols"/>
              <a:buChar char="●"/>
              <a:defRPr b="0" i="0" sz="23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Noto Sans Symbols"/>
              <a:buChar char="●"/>
              <a:defRPr b="0" i="0" sz="20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Noto Sans Symbols"/>
              <a:buChar char="●"/>
              <a:defRPr b="0" i="0" sz="19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●"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●"/>
              <a:defRPr b="0" i="0" sz="16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●"/>
              <a:defRPr b="0" i="0" sz="16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●"/>
              <a:defRPr b="0" i="0" sz="16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/>
        </p:txBody>
      </p:sp>
      <p:sp>
        <p:nvSpPr>
          <p:cNvPr id="78" name="Google Shape;78;p21"/>
          <p:cNvSpPr txBox="1"/>
          <p:nvPr>
            <p:ph idx="10" type="dt"/>
          </p:nvPr>
        </p:nvSpPr>
        <p:spPr>
          <a:xfrm>
            <a:off x="5562600" y="6509004"/>
            <a:ext cx="3002280" cy="274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1"/>
          <p:cNvSpPr txBox="1"/>
          <p:nvPr>
            <p:ph idx="12" type="sldNum"/>
          </p:nvPr>
        </p:nvSpPr>
        <p:spPr>
          <a:xfrm>
            <a:off x="8638952" y="6509004"/>
            <a:ext cx="464288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algn="r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algn="r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algn="r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algn="r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algn="r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algn="r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algn="r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algn="r">
              <a:spcBef>
                <a:spcPts val="0"/>
              </a:spcBef>
              <a:buNone/>
              <a:defRPr sz="1600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80" name="Google Shape;80;p21"/>
          <p:cNvSpPr txBox="1"/>
          <p:nvPr>
            <p:ph idx="11" type="ftr"/>
          </p:nvPr>
        </p:nvSpPr>
        <p:spPr>
          <a:xfrm>
            <a:off x="1600200" y="6509004"/>
            <a:ext cx="3907464" cy="274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 rotWithShape="1">
          <a:blip r:embed="rId1">
            <a:alphaModFix/>
          </a:blip>
          <a:tile algn="t" flip="none" tx="0" sx="50000" ty="0" sy="50000"/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fmla="val 11807" name="adj1"/>
              <a:gd fmla="val 0" name="adj2"/>
            </a:avLst>
          </a:prstGeom>
          <a:solidFill>
            <a:srgbClr val="878878">
              <a:alpha val="64705"/>
            </a:srgbClr>
          </a:solidFill>
          <a:ln cap="rnd" cmpd="sng" w="11000">
            <a:solidFill>
              <a:srgbClr val="9B9F8D">
                <a:alpha val="87843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1" name="Google Shape;11;p12"/>
          <p:cNvSpPr txBox="1"/>
          <p:nvPr>
            <p:ph idx="11" type="ftr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rgbClr val="B8B9B0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/>
        </p:txBody>
      </p:sp>
      <p:sp>
        <p:nvSpPr>
          <p:cNvPr id="12" name="Google Shape;12;p12"/>
          <p:cNvSpPr txBox="1"/>
          <p:nvPr>
            <p:ph idx="10" type="dt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rgbClr val="B8B9B0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/>
        </p:txBody>
      </p:sp>
      <p:sp>
        <p:nvSpPr>
          <p:cNvPr id="13" name="Google Shape;13;p12"/>
          <p:cNvSpPr txBox="1"/>
          <p:nvPr>
            <p:ph idx="12" type="sldNum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600" u="none" cap="none" strike="noStrike">
                <a:solidFill>
                  <a:srgbClr val="DFE0D3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4" name="Google Shape;14;p12"/>
          <p:cNvSpPr txBox="1"/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Clr>
                <a:srgbClr val="E7E9C9"/>
              </a:buClr>
              <a:buSzPts val="4600"/>
              <a:buFont typeface="Rockwell"/>
              <a:buNone/>
              <a:defRPr b="0" i="0" sz="4600" u="none" cap="none" strike="noStrike">
                <a:solidFill>
                  <a:srgbClr val="E7E9C9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5" name="Google Shape;15;p12"/>
          <p:cNvSpPr txBox="1"/>
          <p:nvPr>
            <p:ph idx="1" type="body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084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⦿"/>
              <a:defRPr b="0" i="0" sz="32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-37719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340"/>
              <a:buFont typeface="Rockwell"/>
              <a:buChar char="•"/>
              <a:defRPr b="0" i="0" sz="26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-37465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300"/>
              <a:buFont typeface="Noto Sans Symbols"/>
              <a:buChar char="●"/>
              <a:defRPr b="0" i="0" sz="23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Noto Sans Symbols"/>
              <a:buChar char="●"/>
              <a:defRPr b="0" i="0" sz="20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-34925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Noto Sans Symbols"/>
              <a:buChar char="●"/>
              <a:defRPr b="0" i="0" sz="19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-3429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●"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-3302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●"/>
              <a:defRPr b="0" i="0" sz="16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-3302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●"/>
              <a:defRPr b="0" i="0" sz="16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-3302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●"/>
              <a:defRPr b="0" i="0" sz="16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jpg"/><Relationship Id="rId4" Type="http://schemas.openxmlformats.org/officeDocument/2006/relationships/image" Target="../media/image1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jpg"/><Relationship Id="rId4" Type="http://schemas.openxmlformats.org/officeDocument/2006/relationships/image" Target="../media/image8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0000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"/>
          <p:cNvSpPr txBox="1"/>
          <p:nvPr>
            <p:ph type="ctrTitle"/>
          </p:nvPr>
        </p:nvSpPr>
        <p:spPr>
          <a:xfrm>
            <a:off x="685798" y="744123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228600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E7E9C9"/>
              </a:buClr>
              <a:buSzPts val="6030"/>
              <a:buFont typeface="Rockwell"/>
              <a:buNone/>
            </a:pPr>
            <a:r>
              <a:rPr lang="pl-PL" sz="6030"/>
              <a:t>Moje praktyki w Monachium</a:t>
            </a:r>
            <a:endParaRPr sz="4320"/>
          </a:p>
        </p:txBody>
      </p:sp>
      <p:sp>
        <p:nvSpPr>
          <p:cNvPr id="98" name="Google Shape;98;p1"/>
          <p:cNvSpPr txBox="1"/>
          <p:nvPr>
            <p:ph idx="1" type="subTitle"/>
          </p:nvPr>
        </p:nvSpPr>
        <p:spPr>
          <a:xfrm>
            <a:off x="714348" y="3286124"/>
            <a:ext cx="6560234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246875" wrap="square" tIns="457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4185"/>
              <a:t>Moja firma:</a:t>
            </a:r>
            <a:endParaRPr sz="4185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4185"/>
              <a:t>KARE Munich - Outlet Design</a:t>
            </a:r>
            <a:endParaRPr sz="4185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930"/>
              <a:buNone/>
            </a:pPr>
            <a:r>
              <a:t/>
            </a:r>
            <a:endParaRPr sz="4185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596928728d_0_14"/>
          <p:cNvSpPr txBox="1"/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g596928728d_0_14"/>
          <p:cNvSpPr txBox="1"/>
          <p:nvPr>
            <p:ph idx="1" type="body"/>
          </p:nvPr>
        </p:nvSpPr>
        <p:spPr>
          <a:xfrm>
            <a:off x="457200" y="1646237"/>
            <a:ext cx="8229600" cy="452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8" name="Google Shape;158;g596928728d_0_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5" cy="68580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ceived_290995465179698.jpeg" id="163" name="Google Shape;163;p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0034" y="2000240"/>
            <a:ext cx="7943635" cy="3857628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9"/>
          <p:cNvSpPr txBox="1"/>
          <p:nvPr/>
        </p:nvSpPr>
        <p:spPr>
          <a:xfrm>
            <a:off x="642910" y="857232"/>
            <a:ext cx="757242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Trip to Chiemsee Lake </a:t>
            </a:r>
            <a:endParaRPr sz="180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0"/>
          <p:cNvSpPr txBox="1"/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54864" rtl="0" algn="r">
              <a:spcBef>
                <a:spcPts val="0"/>
              </a:spcBef>
              <a:spcAft>
                <a:spcPts val="0"/>
              </a:spcAft>
              <a:buClr>
                <a:srgbClr val="E7E9C9"/>
              </a:buClr>
              <a:buSzPts val="4600"/>
              <a:buFont typeface="Rockwell"/>
              <a:buNone/>
            </a:pPr>
            <a:r>
              <a:t/>
            </a:r>
            <a:endParaRPr/>
          </a:p>
        </p:txBody>
      </p:sp>
      <p:pic>
        <p:nvPicPr>
          <p:cNvPr descr="20190518_115421.jpg" id="170" name="Google Shape;170;p1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"/>
            <a:ext cx="9144000" cy="7014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596928728d_0_22"/>
          <p:cNvSpPr txBox="1"/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g596928728d_0_22"/>
          <p:cNvSpPr txBox="1"/>
          <p:nvPr>
            <p:ph idx="1" type="body"/>
          </p:nvPr>
        </p:nvSpPr>
        <p:spPr>
          <a:xfrm>
            <a:off x="457200" y="1646237"/>
            <a:ext cx="8229600" cy="452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8" name="Google Shape;178;g596928728d_0_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5" cy="68580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596928728d_0_29"/>
          <p:cNvSpPr txBox="1"/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Coś z Monachium</a:t>
            </a:r>
            <a:endParaRPr/>
          </a:p>
        </p:txBody>
      </p:sp>
      <p:sp>
        <p:nvSpPr>
          <p:cNvPr id="185" name="Google Shape;185;g596928728d_0_29"/>
          <p:cNvSpPr txBox="1"/>
          <p:nvPr>
            <p:ph idx="1" type="body"/>
          </p:nvPr>
        </p:nvSpPr>
        <p:spPr>
          <a:xfrm>
            <a:off x="457200" y="1646237"/>
            <a:ext cx="8229600" cy="452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6" name="Google Shape;186;g596928728d_0_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4238" y="1360137"/>
            <a:ext cx="7615520" cy="5098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596928728d_0_36"/>
          <p:cNvSpPr txBox="1"/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g596928728d_0_36"/>
          <p:cNvSpPr txBox="1"/>
          <p:nvPr>
            <p:ph idx="1" type="body"/>
          </p:nvPr>
        </p:nvSpPr>
        <p:spPr>
          <a:xfrm>
            <a:off x="457200" y="1646237"/>
            <a:ext cx="8229600" cy="452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4" name="Google Shape;194;g596928728d_0_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0"/>
            <a:ext cx="5143501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596928728d_0_43"/>
          <p:cNvSpPr txBox="1"/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g596928728d_0_43"/>
          <p:cNvSpPr txBox="1"/>
          <p:nvPr>
            <p:ph idx="1" type="body"/>
          </p:nvPr>
        </p:nvSpPr>
        <p:spPr>
          <a:xfrm>
            <a:off x="457200" y="1646237"/>
            <a:ext cx="8229600" cy="452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2" name="Google Shape;202;g596928728d_0_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84700" y="0"/>
            <a:ext cx="5143501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g596928728d_0_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58800" y="0"/>
            <a:ext cx="5143501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596928728d_0_51"/>
          <p:cNvSpPr txBox="1"/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g596928728d_0_51"/>
          <p:cNvSpPr txBox="1"/>
          <p:nvPr>
            <p:ph idx="1" type="body"/>
          </p:nvPr>
        </p:nvSpPr>
        <p:spPr>
          <a:xfrm>
            <a:off x="457200" y="1646237"/>
            <a:ext cx="8229600" cy="452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1" name="Google Shape;211;g596928728d_0_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5" cy="68580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596928728d_0_58"/>
          <p:cNvSpPr txBox="1"/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g596928728d_0_58"/>
          <p:cNvSpPr txBox="1"/>
          <p:nvPr>
            <p:ph idx="1" type="body"/>
          </p:nvPr>
        </p:nvSpPr>
        <p:spPr>
          <a:xfrm>
            <a:off x="457200" y="1646237"/>
            <a:ext cx="8229600" cy="452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9" name="Google Shape;219;g596928728d_0_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01850" y="0"/>
            <a:ext cx="5143501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g596928728d_0_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0"/>
            <a:ext cx="5143501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1"/>
          <p:cNvSpPr txBox="1"/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54864" rtl="0" algn="r">
              <a:spcBef>
                <a:spcPts val="0"/>
              </a:spcBef>
              <a:spcAft>
                <a:spcPts val="0"/>
              </a:spcAft>
              <a:buClr>
                <a:srgbClr val="E7E9C9"/>
              </a:buClr>
              <a:buSzPts val="4600"/>
              <a:buFont typeface="Rockwell"/>
              <a:buNone/>
            </a:pPr>
            <a:r>
              <a:t/>
            </a:r>
            <a:endParaRPr/>
          </a:p>
        </p:txBody>
      </p:sp>
      <p:sp>
        <p:nvSpPr>
          <p:cNvPr id="226" name="Google Shape;226;p11"/>
          <p:cNvSpPr txBox="1"/>
          <p:nvPr>
            <p:ph idx="1" type="body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91160" lvl="0" marL="292100" rtl="0" algn="ctr">
              <a:spcBef>
                <a:spcPts val="0"/>
              </a:spcBef>
              <a:spcAft>
                <a:spcPts val="0"/>
              </a:spcAft>
              <a:buSzPts val="6160"/>
              <a:buChar char="⦿"/>
            </a:pPr>
            <a:r>
              <a:rPr lang="pl-PL" sz="8800"/>
              <a:t>Dziękuje za Uwagę </a:t>
            </a:r>
            <a:endParaRPr sz="8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0000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0190509_115421.jpg" id="103" name="Google Shape;103;p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54006" y="1646238"/>
            <a:ext cx="6035987" cy="4525962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"/>
          <p:cNvSpPr txBox="1"/>
          <p:nvPr/>
        </p:nvSpPr>
        <p:spPr>
          <a:xfrm>
            <a:off x="1000100" y="428604"/>
            <a:ext cx="7429552" cy="92333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l-PL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KARE Design GmbH manufactures and retails furniture, lighting, furnishing accessories, and gift articles. The company was founded in 1981 and is based in Munich, Germany.</a:t>
            </a:r>
            <a:endParaRPr sz="18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 txBox="1"/>
          <p:nvPr>
            <p:ph type="title"/>
          </p:nvPr>
        </p:nvSpPr>
        <p:spPr>
          <a:xfrm>
            <a:off x="785786" y="21429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54864" rtl="0" algn="ctr">
              <a:spcBef>
                <a:spcPts val="0"/>
              </a:spcBef>
              <a:spcAft>
                <a:spcPts val="0"/>
              </a:spcAft>
              <a:buClr>
                <a:srgbClr val="E7E9C9"/>
              </a:buClr>
              <a:buSzPts val="4600"/>
              <a:buFont typeface="Rockwell"/>
              <a:buNone/>
            </a:pPr>
            <a:r>
              <a:rPr lang="pl-PL"/>
              <a:t>DATABASE</a:t>
            </a:r>
            <a:endParaRPr/>
          </a:p>
        </p:txBody>
      </p:sp>
      <p:pic>
        <p:nvPicPr>
          <p:cNvPr descr="20190508_123442.jpg" id="110" name="Google Shape;110;p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57356" y="2357430"/>
            <a:ext cx="5523807" cy="414389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3"/>
          <p:cNvSpPr txBox="1"/>
          <p:nvPr/>
        </p:nvSpPr>
        <p:spPr>
          <a:xfrm>
            <a:off x="571472" y="1000108"/>
            <a:ext cx="8143932" cy="1200329"/>
          </a:xfrm>
          <a:prstGeom prst="rect">
            <a:avLst/>
          </a:prstGeom>
          <a:solidFill>
            <a:schemeClr val="dk1"/>
          </a:solidFill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400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rPr>
              <a:t>Każda firma ma własną bazę informacji.</a:t>
            </a:r>
            <a:endParaRPr sz="2400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400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rPr>
              <a:t>Każdy paczka, zamówienie, sprzedaż lub zakup należy zapisać i oznaczyć w bazie danych</a:t>
            </a:r>
            <a:endParaRPr sz="2400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 txBox="1"/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54864" rtl="0" algn="l">
              <a:spcBef>
                <a:spcPts val="0"/>
              </a:spcBef>
              <a:spcAft>
                <a:spcPts val="0"/>
              </a:spcAft>
              <a:buClr>
                <a:srgbClr val="E7E9C9"/>
              </a:buClr>
              <a:buSzPts val="4600"/>
              <a:buFont typeface="Rockwell"/>
              <a:buNone/>
            </a:pPr>
            <a:r>
              <a:rPr lang="pl-PL"/>
              <a:t>Realizacja zamówień</a:t>
            </a:r>
            <a:endParaRPr/>
          </a:p>
        </p:txBody>
      </p:sp>
      <p:sp>
        <p:nvSpPr>
          <p:cNvPr id="117" name="Google Shape;117;p4"/>
          <p:cNvSpPr txBox="1"/>
          <p:nvPr>
            <p:ph idx="1" type="body"/>
          </p:nvPr>
        </p:nvSpPr>
        <p:spPr>
          <a:xfrm>
            <a:off x="785786" y="1500174"/>
            <a:ext cx="8001056" cy="5000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92100" lvl="0" marL="2921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72"/>
              <a:buChar char="⦿"/>
            </a:pPr>
            <a:r>
              <a:rPr lang="pl-PL" sz="2960"/>
              <a:t>1. Klient musi wypełnić swoje zamówienie, a następnie otrzymuje numer zamówienia</a:t>
            </a:r>
            <a:endParaRPr sz="2960"/>
          </a:p>
          <a:p>
            <a:pPr indent="-292100" lvl="0" marL="2921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72"/>
              <a:buChar char="⦿"/>
            </a:pPr>
            <a:r>
              <a:rPr lang="pl-PL" sz="2960"/>
              <a:t>2. Następnie, jeśli klient kupuje na miejscu, wystarczy podać numer pracownikowi</a:t>
            </a:r>
            <a:endParaRPr sz="2960"/>
          </a:p>
          <a:p>
            <a:pPr indent="-292100" lvl="0" marL="2921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72"/>
              <a:buChar char="⦿"/>
            </a:pPr>
            <a:r>
              <a:rPr lang="pl-PL" sz="2960"/>
              <a:t>3. Jeśli klient zamawia przez Internet, powinien wysłać numer zamówienia do firmy</a:t>
            </a:r>
            <a:endParaRPr sz="2960"/>
          </a:p>
          <a:p>
            <a:pPr indent="-292100" lvl="0" marL="2921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72"/>
              <a:buChar char="⦿"/>
            </a:pPr>
            <a:r>
              <a:rPr lang="pl-PL" sz="2960"/>
              <a:t>4. płatność jest wymagana do rozpoczęcia wysyłki</a:t>
            </a:r>
            <a:endParaRPr sz="2960"/>
          </a:p>
          <a:p>
            <a:pPr indent="-292100" lvl="0" marL="2921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72"/>
              <a:buChar char="⦿"/>
            </a:pPr>
            <a:r>
              <a:rPr lang="pl-PL" sz="2960"/>
              <a:t>5. Zabezpieczenie przesyłki, oznaczenie i zapisanie informacji w bazie danych</a:t>
            </a:r>
            <a:endParaRPr sz="2960"/>
          </a:p>
          <a:p>
            <a:pPr indent="-292100" lvl="0" marL="2921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72"/>
              <a:buChar char="⦿"/>
            </a:pPr>
            <a:r>
              <a:rPr lang="pl-PL" sz="2960"/>
              <a:t>Paczka jest gotowy do wysyłki</a:t>
            </a:r>
            <a:endParaRPr sz="2960"/>
          </a:p>
          <a:p>
            <a:pPr indent="-348488" lvl="0" marL="2921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960"/>
              <a:buChar char="⦿"/>
            </a:pPr>
            <a:r>
              <a:t/>
            </a:r>
            <a:endParaRPr sz="296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"/>
          <p:cNvSpPr txBox="1"/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54864" rtl="0" algn="l">
              <a:spcBef>
                <a:spcPts val="0"/>
              </a:spcBef>
              <a:spcAft>
                <a:spcPts val="0"/>
              </a:spcAft>
              <a:buClr>
                <a:srgbClr val="E7E9C9"/>
              </a:buClr>
              <a:buSzPts val="4600"/>
              <a:buFont typeface="Rockwell"/>
              <a:buNone/>
            </a:pPr>
            <a:r>
              <a:rPr lang="pl-PL"/>
              <a:t>Moje obowiązki</a:t>
            </a:r>
            <a:endParaRPr/>
          </a:p>
        </p:txBody>
      </p:sp>
      <p:sp>
        <p:nvSpPr>
          <p:cNvPr id="123" name="Google Shape;123;p5"/>
          <p:cNvSpPr txBox="1"/>
          <p:nvPr>
            <p:ph idx="1" type="body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92100" lvl="0" marL="292100" rtl="0" algn="l">
              <a:spcBef>
                <a:spcPts val="0"/>
              </a:spcBef>
              <a:spcAft>
                <a:spcPts val="0"/>
              </a:spcAft>
              <a:buSzPts val="2240"/>
              <a:buChar char="⦿"/>
            </a:pPr>
            <a:r>
              <a:rPr lang="pl-PL"/>
              <a:t>Byłem</a:t>
            </a:r>
            <a:r>
              <a:rPr lang="pl-PL"/>
              <a:t> odpowiedzialny za bezpieczne pakowanie zamówień</a:t>
            </a:r>
            <a:endParaRPr/>
          </a:p>
          <a:p>
            <a:pPr indent="-292100" lvl="0" marL="292100" rtl="0" algn="l">
              <a:spcBef>
                <a:spcPts val="0"/>
              </a:spcBef>
              <a:spcAft>
                <a:spcPts val="0"/>
              </a:spcAft>
              <a:buSzPts val="2240"/>
              <a:buChar char="⦿"/>
            </a:pPr>
            <a:r>
              <a:rPr lang="pl-PL"/>
              <a:t>Prawidłowe oznaczanie przesyłek</a:t>
            </a:r>
            <a:endParaRPr/>
          </a:p>
          <a:p>
            <a:pPr indent="-292100" lvl="0" marL="292100" rtl="0" algn="l">
              <a:spcBef>
                <a:spcPts val="0"/>
              </a:spcBef>
              <a:spcAft>
                <a:spcPts val="0"/>
              </a:spcAft>
              <a:buSzPts val="2240"/>
              <a:buChar char="⦿"/>
            </a:pPr>
            <a:r>
              <a:rPr lang="pl-PL"/>
              <a:t>Prawidłowe rozmieszczenie przesyłek w magazynie</a:t>
            </a:r>
            <a:endParaRPr/>
          </a:p>
          <a:p>
            <a:pPr indent="-292100" lvl="0" marL="292100" rtl="0" algn="l">
              <a:spcBef>
                <a:spcPts val="0"/>
              </a:spcBef>
              <a:spcAft>
                <a:spcPts val="0"/>
              </a:spcAft>
              <a:buSzPts val="2240"/>
              <a:buChar char="⦿"/>
            </a:pPr>
            <a:r>
              <a:rPr lang="pl-PL"/>
              <a:t>I czasami muszę posprzątać podłogę: &lt;</a:t>
            </a:r>
            <a:endParaRPr/>
          </a:p>
          <a:p>
            <a:pPr indent="-229870" lvl="0" marL="292100" rtl="0" algn="l">
              <a:spcBef>
                <a:spcPts val="0"/>
              </a:spcBef>
              <a:spcAft>
                <a:spcPts val="0"/>
              </a:spcAft>
              <a:buSzPts val="1260"/>
              <a:buChar char="⦿"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 txBox="1"/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54864" rtl="0" algn="ctr">
              <a:spcBef>
                <a:spcPts val="0"/>
              </a:spcBef>
              <a:spcAft>
                <a:spcPts val="0"/>
              </a:spcAft>
              <a:buClr>
                <a:srgbClr val="E7E9C9"/>
              </a:buClr>
              <a:buSzPts val="4600"/>
              <a:buFont typeface="Rockwell"/>
              <a:buNone/>
            </a:pPr>
            <a:r>
              <a:rPr lang="pl-PL"/>
              <a:t>Czas wolny</a:t>
            </a:r>
            <a:endParaRPr/>
          </a:p>
        </p:txBody>
      </p:sp>
      <p:sp>
        <p:nvSpPr>
          <p:cNvPr id="129" name="Google Shape;129;p6"/>
          <p:cNvSpPr txBox="1"/>
          <p:nvPr>
            <p:ph idx="1" type="body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92100" lvl="0" marL="292100" rtl="0" algn="l">
              <a:spcBef>
                <a:spcPts val="0"/>
              </a:spcBef>
              <a:spcAft>
                <a:spcPts val="0"/>
              </a:spcAft>
              <a:buSzPts val="2240"/>
              <a:buNone/>
            </a:pPr>
            <a:r>
              <a:rPr lang="pl-PL"/>
              <a:t>Wycieczka Do Salzburga  </a:t>
            </a:r>
            <a:endParaRPr/>
          </a:p>
          <a:p>
            <a:pPr indent="-292100" lvl="0" marL="292100" rtl="0" algn="l">
              <a:spcBef>
                <a:spcPts val="0"/>
              </a:spcBef>
              <a:spcAft>
                <a:spcPts val="0"/>
              </a:spcAft>
              <a:buSzPts val="2240"/>
              <a:buNone/>
            </a:pPr>
            <a:r>
              <a:t/>
            </a:r>
            <a:endParaRPr/>
          </a:p>
        </p:txBody>
      </p:sp>
      <p:pic>
        <p:nvPicPr>
          <p:cNvPr descr="received_612390385900197.jpeg" id="130" name="Google Shape;13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0034" y="2357430"/>
            <a:ext cx="8286808" cy="40242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"/>
          <p:cNvSpPr txBox="1"/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54864" rtl="0" algn="r">
              <a:spcBef>
                <a:spcPts val="0"/>
              </a:spcBef>
              <a:spcAft>
                <a:spcPts val="0"/>
              </a:spcAft>
              <a:buClr>
                <a:srgbClr val="E7E9C9"/>
              </a:buClr>
              <a:buSzPts val="4600"/>
              <a:buFont typeface="Rockwell"/>
              <a:buNone/>
            </a:pPr>
            <a:r>
              <a:t/>
            </a:r>
            <a:endParaRPr/>
          </a:p>
        </p:txBody>
      </p:sp>
      <p:pic>
        <p:nvPicPr>
          <p:cNvPr descr="received_605941849912469.jpeg" id="136" name="Google Shape;136;p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8"/>
          <p:cNvSpPr txBox="1"/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54864" rtl="0" algn="r">
              <a:spcBef>
                <a:spcPts val="0"/>
              </a:spcBef>
              <a:spcAft>
                <a:spcPts val="0"/>
              </a:spcAft>
              <a:buClr>
                <a:srgbClr val="E7E9C9"/>
              </a:buClr>
              <a:buSzPts val="4600"/>
              <a:buFont typeface="Rockwell"/>
              <a:buNone/>
            </a:pPr>
            <a:r>
              <a:t/>
            </a:r>
            <a:endParaRPr/>
          </a:p>
        </p:txBody>
      </p:sp>
      <p:pic>
        <p:nvPicPr>
          <p:cNvPr descr="20190511_121852.jpg" id="142" name="Google Shape;142;p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85784" y="642918"/>
            <a:ext cx="9829835" cy="55292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596928728d_0_7"/>
          <p:cNvSpPr txBox="1"/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g596928728d_0_7"/>
          <p:cNvSpPr txBox="1"/>
          <p:nvPr>
            <p:ph idx="1" type="body"/>
          </p:nvPr>
        </p:nvSpPr>
        <p:spPr>
          <a:xfrm>
            <a:off x="457200" y="1646237"/>
            <a:ext cx="8229600" cy="452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0" name="Google Shape;150;g596928728d_0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5" cy="68580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dlewnia metali">
  <a:themeElements>
    <a:clrScheme name="Odlewnia metali">
      <a:dk1>
        <a:srgbClr val="000000"/>
      </a:dk1>
      <a:lt1>
        <a:srgbClr val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2019-05-21T20:00:23Z</dcterms:created>
  <dc:creator>Asus</dc:creator>
</cp:coreProperties>
</file>