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197-668F-4EE5-B292-65CD3385EDCA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CA1B-171F-478A-8E14-19DADD62D0E6}" type="slidenum">
              <a:rPr lang="sk-SK" smtClean="0"/>
              <a:t>‹#›</a:t>
            </a:fld>
            <a:endParaRPr lang="sk-SK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197-668F-4EE5-B292-65CD3385EDCA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CA1B-171F-478A-8E14-19DADD62D0E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197-668F-4EE5-B292-65CD3385EDCA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CA1B-171F-478A-8E14-19DADD62D0E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197-668F-4EE5-B292-65CD3385EDCA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CA1B-171F-478A-8E14-19DADD62D0E6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197-668F-4EE5-B292-65CD3385EDCA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CA1B-171F-478A-8E14-19DADD62D0E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197-668F-4EE5-B292-65CD3385EDCA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CA1B-171F-478A-8E14-19DADD62D0E6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197-668F-4EE5-B292-65CD3385EDCA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CA1B-171F-478A-8E14-19DADD62D0E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197-668F-4EE5-B292-65CD3385EDCA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CA1B-171F-478A-8E14-19DADD62D0E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197-668F-4EE5-B292-65CD3385EDCA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CA1B-171F-478A-8E14-19DADD62D0E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197-668F-4EE5-B292-65CD3385EDCA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CA1B-171F-478A-8E14-19DADD62D0E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197-668F-4EE5-B292-65CD3385EDCA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CA1B-171F-478A-8E14-19DADD62D0E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197-668F-4EE5-B292-65CD3385EDCA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CA1B-171F-478A-8E14-19DADD62D0E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197-668F-4EE5-B292-65CD3385EDCA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CA1B-171F-478A-8E14-19DADD62D0E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197-668F-4EE5-B292-65CD3385EDCA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CA1B-171F-478A-8E14-19DADD62D0E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197-668F-4EE5-B292-65CD3385EDCA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CA1B-171F-478A-8E14-19DADD62D0E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197-668F-4EE5-B292-65CD3385EDCA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CA1B-171F-478A-8E14-19DADD62D0E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197-668F-4EE5-B292-65CD3385EDCA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CA1B-171F-478A-8E14-19DADD62D0E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3195197-668F-4EE5-B292-65CD3385EDCA}" type="datetimeFigureOut">
              <a:rPr lang="sk-SK" smtClean="0"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D04CA1B-171F-478A-8E14-19DADD62D0E6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Základné ľudské práva a slobody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Občianska náuka</a:t>
            </a:r>
          </a:p>
          <a:p>
            <a:r>
              <a:rPr lang="sk-SK" dirty="0" smtClean="0"/>
              <a:t> </a:t>
            </a:r>
            <a:r>
              <a:rPr lang="sk-SK" dirty="0" smtClean="0"/>
              <a:t>7. ročník ZŠ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Demokracia = „vláda ľudu“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 základným princípom demokracie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patrí </a:t>
            </a:r>
            <a:r>
              <a:rPr lang="sk-SK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rešpektovanie základných </a:t>
            </a:r>
            <a:r>
              <a:rPr lang="sk-SK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ľudských práv</a:t>
            </a:r>
            <a:r>
              <a:rPr lang="sk-SK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sk-SK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slobôd</a:t>
            </a:r>
            <a:endParaRPr lang="sk-SK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obcani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4942" y="0"/>
            <a:ext cx="2729058" cy="19168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to sloboda?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Sloboda </a:t>
            </a:r>
            <a:r>
              <a:rPr lang="sk-SK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neznamená, že si môžeme robiť čo chceme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...nesmieme škodiť iným...alebo ich obmedzovať a prinášať im neslobodu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Ľudské práva a slobody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Sú vlastné všetkým ľuďom a vychádzajú zo zásady, že </a:t>
            </a:r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všetci ľudia sú si rovní </a:t>
            </a:r>
            <a:endParaRPr lang="sk-SK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Ethnic-Diversit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"/>
            <a:ext cx="2915816" cy="21209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ľudské práva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Vyjadrujú </a:t>
            </a:r>
            <a:r>
              <a:rPr lang="sk-SK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základné potreby ľudí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preto sa nazývajú </a:t>
            </a:r>
            <a:r>
              <a:rPr lang="sk-SK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základné ľudské práva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Bez nich by sa ľudia nerozvíjali a strácali by svoju dôstojnosť...</a:t>
            </a:r>
          </a:p>
          <a:p>
            <a:pPr>
              <a:buNone/>
            </a:pP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multikul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37602" y="0"/>
            <a:ext cx="2006398" cy="227248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350933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A ktoré sú základné ľudské práva?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3159" y="188640"/>
            <a:ext cx="6400800" cy="5184576"/>
          </a:xfrm>
        </p:spPr>
        <p:txBody>
          <a:bodyPr>
            <a:normAutofit lnSpcReduction="10000"/>
          </a:bodyPr>
          <a:lstStyle/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Patria sem: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Právo na život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Právo na osobnú slobodu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Právo na zachovanej ľudskej dôstojnosti a cti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Nedotknuteľnosť osoby a príbytku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Právo na súkromný majetok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Právo na slobodu pohybu a pobytu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Sloboda myslenia, vierovyznania a pod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zakladne ludske pra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0"/>
            <a:ext cx="2411760" cy="19168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Občianske práva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Väčšina štátov má </a:t>
            </a:r>
            <a:r>
              <a:rPr lang="sk-SK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základné ľudské práva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zakotvené </a:t>
            </a:r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 svojich </a:t>
            </a:r>
            <a:r>
              <a:rPr lang="sk-SK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ústavách</a:t>
            </a:r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preto sú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zároveň </a:t>
            </a:r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aj </a:t>
            </a:r>
            <a:r>
              <a:rPr lang="sk-SK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občianskymi právami</a:t>
            </a:r>
            <a:endParaRPr lang="sk-SK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ustava s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5276850"/>
            <a:ext cx="2895600" cy="158115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142857" y="4653136"/>
            <a:ext cx="3001143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Ústava </a:t>
            </a:r>
            <a:r>
              <a:rPr lang="sk-SK" dirty="0" smtClean="0"/>
              <a:t>= základný zákon </a:t>
            </a:r>
          </a:p>
          <a:p>
            <a:pPr algn="ctr"/>
            <a:r>
              <a:rPr lang="sk-SK" dirty="0"/>
              <a:t>š</a:t>
            </a:r>
            <a:r>
              <a:rPr lang="sk-SK" dirty="0" smtClean="0"/>
              <a:t>tátu 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Politické práva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Súčasťou občianskych práv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sú </a:t>
            </a:r>
            <a:r>
              <a:rPr lang="sk-SK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aj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politické práva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ako napr.: sloboda prejavu, právo na informácie, zákaz cenzúry, volebné právo, právo združovať sa a petičné právo</a:t>
            </a:r>
          </a:p>
          <a:p>
            <a:r>
              <a:rPr lang="sk-SK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Občianske a politické práva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sú </a:t>
            </a:r>
            <a:r>
              <a:rPr lang="sk-SK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právami prvej generácie </a:t>
            </a:r>
            <a:endParaRPr lang="sk-SK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lu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4653136"/>
            <a:ext cx="3275856" cy="2204864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731160" y="0"/>
            <a:ext cx="241284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Čo myslíte, kedy je 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enzúra dovolená</a:t>
            </a:r>
            <a:r>
              <a:rPr lang="sk-SK" dirty="0" smtClean="0"/>
              <a:t>?</a:t>
            </a:r>
            <a:endParaRPr lang="sk-SK" dirty="0"/>
          </a:p>
        </p:txBody>
      </p:sp>
      <p:pic>
        <p:nvPicPr>
          <p:cNvPr id="6" name="Obrázok 5" descr="otazni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0"/>
            <a:ext cx="722759" cy="6926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Petičné právo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Petícia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= písomná žiadosť alebo sťažnosť občanov určená verejnej inštitúcii...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petic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57864" y="0"/>
            <a:ext cx="1986136" cy="18421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s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Domov</Template>
  <TotalTime>96</TotalTime>
  <Words>228</Words>
  <Application>Microsoft Office PowerPoint</Application>
  <PresentationFormat>Prezentácia na obrazovke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Výsek</vt:lpstr>
      <vt:lpstr>Základné ľudské práva a slobody</vt:lpstr>
      <vt:lpstr>Demokracia = „vláda ľudu“</vt:lpstr>
      <vt:lpstr>Čo je to sloboda?</vt:lpstr>
      <vt:lpstr>Ľudské práva a slobody</vt:lpstr>
      <vt:lpstr>Základné ľudské práva</vt:lpstr>
      <vt:lpstr>A ktoré sú základné ľudské práva?</vt:lpstr>
      <vt:lpstr>Občianske práva</vt:lpstr>
      <vt:lpstr>Politické práva </vt:lpstr>
      <vt:lpstr>Petičné právo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Základné ľudské práva a slobody</dc:title>
  <dc:creator>Brano</dc:creator>
  <cp:lastModifiedBy>user</cp:lastModifiedBy>
  <cp:revision>14</cp:revision>
  <dcterms:created xsi:type="dcterms:W3CDTF">2016-03-08T21:09:08Z</dcterms:created>
  <dcterms:modified xsi:type="dcterms:W3CDTF">2020-06-10T07:13:05Z</dcterms:modified>
</cp:coreProperties>
</file>