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-8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Ježko zo semienok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7911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5775" y="1047750"/>
            <a:ext cx="36004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84652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9075082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7970203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09950" y="4762"/>
            <a:ext cx="5372100" cy="6848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2183134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9525" y="552450"/>
            <a:ext cx="455295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0280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3</Words>
  <Application>Microsoft Office PowerPoint</Application>
  <PresentationFormat>Custom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Fazeta</vt:lpstr>
      <vt:lpstr>Ježko zo semienok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Ježko zo semienok</dc:title>
  <dc:creator>lenovo</dc:creator>
  <cp:lastModifiedBy>Mária</cp:lastModifiedBy>
  <cp:revision>2</cp:revision>
  <dcterms:created xsi:type="dcterms:W3CDTF">2018-09-02T08:04:14Z</dcterms:created>
  <dcterms:modified xsi:type="dcterms:W3CDTF">2020-04-20T12:36:18Z</dcterms:modified>
</cp:coreProperties>
</file>